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omments/comment1.xml" ContentType="application/vnd.openxmlformats-officedocument.presentationml.comments+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12.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9" r:id="rId1"/>
    <p:sldMasterId id="2147483681" r:id="rId2"/>
    <p:sldMasterId id="2147483693" r:id="rId3"/>
  </p:sldMasterIdLst>
  <p:notesMasterIdLst>
    <p:notesMasterId r:id="rId247"/>
  </p:notesMasterIdLst>
  <p:sldIdLst>
    <p:sldId id="552" r:id="rId4"/>
    <p:sldId id="555" r:id="rId5"/>
    <p:sldId id="257" r:id="rId6"/>
    <p:sldId id="259" r:id="rId7"/>
    <p:sldId id="260" r:id="rId8"/>
    <p:sldId id="556" r:id="rId9"/>
    <p:sldId id="557" r:id="rId10"/>
    <p:sldId id="261" r:id="rId11"/>
    <p:sldId id="262" r:id="rId12"/>
    <p:sldId id="498" r:id="rId13"/>
    <p:sldId id="263" r:id="rId14"/>
    <p:sldId id="264" r:id="rId15"/>
    <p:sldId id="499" r:id="rId16"/>
    <p:sldId id="265" r:id="rId17"/>
    <p:sldId id="266" r:id="rId18"/>
    <p:sldId id="267" r:id="rId19"/>
    <p:sldId id="268" r:id="rId20"/>
    <p:sldId id="269" r:id="rId21"/>
    <p:sldId id="270" r:id="rId22"/>
    <p:sldId id="271" r:id="rId23"/>
    <p:sldId id="272" r:id="rId24"/>
    <p:sldId id="273" r:id="rId25"/>
    <p:sldId id="502" r:id="rId26"/>
    <p:sldId id="500" r:id="rId27"/>
    <p:sldId id="501" r:id="rId28"/>
    <p:sldId id="274" r:id="rId29"/>
    <p:sldId id="275" r:id="rId30"/>
    <p:sldId id="277" r:id="rId31"/>
    <p:sldId id="503" r:id="rId32"/>
    <p:sldId id="278" r:id="rId33"/>
    <p:sldId id="504" r:id="rId34"/>
    <p:sldId id="505" r:id="rId35"/>
    <p:sldId id="559" r:id="rId36"/>
    <p:sldId id="560" r:id="rId37"/>
    <p:sldId id="561" r:id="rId38"/>
    <p:sldId id="282" r:id="rId39"/>
    <p:sldId id="508" r:id="rId40"/>
    <p:sldId id="283" r:id="rId41"/>
    <p:sldId id="284" r:id="rId42"/>
    <p:sldId id="285" r:id="rId43"/>
    <p:sldId id="286" r:id="rId44"/>
    <p:sldId id="287" r:id="rId45"/>
    <p:sldId id="288" r:id="rId46"/>
    <p:sldId id="509" r:id="rId47"/>
    <p:sldId id="507" r:id="rId48"/>
    <p:sldId id="289" r:id="rId49"/>
    <p:sldId id="290" r:id="rId50"/>
    <p:sldId id="292" r:id="rId51"/>
    <p:sldId id="293" r:id="rId52"/>
    <p:sldId id="291" r:id="rId53"/>
    <p:sldId id="295" r:id="rId54"/>
    <p:sldId id="294" r:id="rId55"/>
    <p:sldId id="296" r:id="rId56"/>
    <p:sldId id="511" r:id="rId57"/>
    <p:sldId id="512" r:id="rId58"/>
    <p:sldId id="513" r:id="rId59"/>
    <p:sldId id="514" r:id="rId60"/>
    <p:sldId id="297" r:id="rId61"/>
    <p:sldId id="515" r:id="rId62"/>
    <p:sldId id="298" r:id="rId63"/>
    <p:sldId id="299" r:id="rId64"/>
    <p:sldId id="300" r:id="rId65"/>
    <p:sldId id="519" r:id="rId66"/>
    <p:sldId id="302" r:id="rId67"/>
    <p:sldId id="520" r:id="rId68"/>
    <p:sldId id="304" r:id="rId69"/>
    <p:sldId id="521" r:id="rId70"/>
    <p:sldId id="305" r:id="rId71"/>
    <p:sldId id="558" r:id="rId72"/>
    <p:sldId id="522" r:id="rId73"/>
    <p:sldId id="306" r:id="rId74"/>
    <p:sldId id="524" r:id="rId75"/>
    <p:sldId id="523" r:id="rId76"/>
    <p:sldId id="308" r:id="rId77"/>
    <p:sldId id="309" r:id="rId78"/>
    <p:sldId id="376" r:id="rId79"/>
    <p:sldId id="377" r:id="rId80"/>
    <p:sldId id="423"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397" r:id="rId99"/>
    <p:sldId id="398" r:id="rId100"/>
    <p:sldId id="449" r:id="rId101"/>
    <p:sldId id="450" r:id="rId102"/>
    <p:sldId id="451" r:id="rId103"/>
    <p:sldId id="452" r:id="rId104"/>
    <p:sldId id="453" r:id="rId105"/>
    <p:sldId id="454" r:id="rId106"/>
    <p:sldId id="455" r:id="rId107"/>
    <p:sldId id="482" r:id="rId108"/>
    <p:sldId id="483" r:id="rId109"/>
    <p:sldId id="484" r:id="rId110"/>
    <p:sldId id="485" r:id="rId111"/>
    <p:sldId id="486" r:id="rId112"/>
    <p:sldId id="487" r:id="rId113"/>
    <p:sldId id="488" r:id="rId114"/>
    <p:sldId id="489" r:id="rId115"/>
    <p:sldId id="490" r:id="rId116"/>
    <p:sldId id="491" r:id="rId117"/>
    <p:sldId id="457" r:id="rId118"/>
    <p:sldId id="496" r:id="rId119"/>
    <p:sldId id="466" r:id="rId120"/>
    <p:sldId id="497" r:id="rId121"/>
    <p:sldId id="468" r:id="rId122"/>
    <p:sldId id="470" r:id="rId123"/>
    <p:sldId id="477" r:id="rId124"/>
    <p:sldId id="472" r:id="rId125"/>
    <p:sldId id="473" r:id="rId126"/>
    <p:sldId id="474" r:id="rId127"/>
    <p:sldId id="493" r:id="rId128"/>
    <p:sldId id="479" r:id="rId129"/>
    <p:sldId id="480" r:id="rId130"/>
    <p:sldId id="401" r:id="rId131"/>
    <p:sldId id="492" r:id="rId132"/>
    <p:sldId id="317" r:id="rId133"/>
    <p:sldId id="318" r:id="rId134"/>
    <p:sldId id="526" r:id="rId135"/>
    <p:sldId id="404" r:id="rId136"/>
    <p:sldId id="409" r:id="rId137"/>
    <p:sldId id="405" r:id="rId138"/>
    <p:sldId id="410" r:id="rId139"/>
    <p:sldId id="412" r:id="rId140"/>
    <p:sldId id="413" r:id="rId141"/>
    <p:sldId id="323" r:id="rId142"/>
    <p:sldId id="321" r:id="rId143"/>
    <p:sldId id="406" r:id="rId144"/>
    <p:sldId id="414" r:id="rId145"/>
    <p:sldId id="415" r:id="rId146"/>
    <p:sldId id="422" r:id="rId147"/>
    <p:sldId id="424" r:id="rId148"/>
    <p:sldId id="426" r:id="rId149"/>
    <p:sldId id="416" r:id="rId150"/>
    <p:sldId id="420" r:id="rId151"/>
    <p:sldId id="421" r:id="rId152"/>
    <p:sldId id="417" r:id="rId153"/>
    <p:sldId id="425" r:id="rId154"/>
    <p:sldId id="418" r:id="rId155"/>
    <p:sldId id="528" r:id="rId156"/>
    <p:sldId id="419" r:id="rId157"/>
    <p:sldId id="411" r:id="rId158"/>
    <p:sldId id="427" r:id="rId159"/>
    <p:sldId id="428" r:id="rId160"/>
    <p:sldId id="429" r:id="rId161"/>
    <p:sldId id="430" r:id="rId162"/>
    <p:sldId id="431" r:id="rId163"/>
    <p:sldId id="432" r:id="rId164"/>
    <p:sldId id="435" r:id="rId165"/>
    <p:sldId id="433" r:id="rId166"/>
    <p:sldId id="434" r:id="rId167"/>
    <p:sldId id="436" r:id="rId168"/>
    <p:sldId id="437" r:id="rId169"/>
    <p:sldId id="438" r:id="rId170"/>
    <p:sldId id="439" r:id="rId171"/>
    <p:sldId id="440" r:id="rId172"/>
    <p:sldId id="441" r:id="rId173"/>
    <p:sldId id="442" r:id="rId174"/>
    <p:sldId id="443" r:id="rId175"/>
    <p:sldId id="444" r:id="rId176"/>
    <p:sldId id="326" r:id="rId177"/>
    <p:sldId id="369" r:id="rId178"/>
    <p:sldId id="327" r:id="rId179"/>
    <p:sldId id="328" r:id="rId180"/>
    <p:sldId id="329" r:id="rId181"/>
    <p:sldId id="330" r:id="rId182"/>
    <p:sldId id="331" r:id="rId183"/>
    <p:sldId id="332" r:id="rId184"/>
    <p:sldId id="333" r:id="rId185"/>
    <p:sldId id="334" r:id="rId186"/>
    <p:sldId id="335" r:id="rId187"/>
    <p:sldId id="336" r:id="rId188"/>
    <p:sldId id="337" r:id="rId189"/>
    <p:sldId id="338" r:id="rId190"/>
    <p:sldId id="339" r:id="rId191"/>
    <p:sldId id="340" r:id="rId192"/>
    <p:sldId id="529" r:id="rId193"/>
    <p:sldId id="341" r:id="rId194"/>
    <p:sldId id="342" r:id="rId195"/>
    <p:sldId id="343" r:id="rId196"/>
    <p:sldId id="344" r:id="rId197"/>
    <p:sldId id="345" r:id="rId198"/>
    <p:sldId id="530" r:id="rId199"/>
    <p:sldId id="365" r:id="rId200"/>
    <p:sldId id="368" r:id="rId201"/>
    <p:sldId id="346" r:id="rId202"/>
    <p:sldId id="533" r:id="rId203"/>
    <p:sldId id="535" r:id="rId204"/>
    <p:sldId id="537" r:id="rId205"/>
    <p:sldId id="534" r:id="rId206"/>
    <p:sldId id="538" r:id="rId207"/>
    <p:sldId id="347" r:id="rId208"/>
    <p:sldId id="536" r:id="rId209"/>
    <p:sldId id="348" r:id="rId210"/>
    <p:sldId id="531" r:id="rId211"/>
    <p:sldId id="532" r:id="rId212"/>
    <p:sldId id="349" r:id="rId213"/>
    <p:sldId id="350" r:id="rId214"/>
    <p:sldId id="351" r:id="rId215"/>
    <p:sldId id="352" r:id="rId216"/>
    <p:sldId id="353" r:id="rId217"/>
    <p:sldId id="354" r:id="rId218"/>
    <p:sldId id="356" r:id="rId219"/>
    <p:sldId id="357" r:id="rId220"/>
    <p:sldId id="539" r:id="rId221"/>
    <p:sldId id="358" r:id="rId222"/>
    <p:sldId id="366" r:id="rId223"/>
    <p:sldId id="367" r:id="rId224"/>
    <p:sldId id="445" r:id="rId225"/>
    <p:sldId id="446" r:id="rId226"/>
    <p:sldId id="447" r:id="rId227"/>
    <p:sldId id="448" r:id="rId228"/>
    <p:sldId id="359" r:id="rId229"/>
    <p:sldId id="540" r:id="rId230"/>
    <p:sldId id="549" r:id="rId231"/>
    <p:sldId id="551" r:id="rId232"/>
    <p:sldId id="547" r:id="rId233"/>
    <p:sldId id="550" r:id="rId234"/>
    <p:sldId id="541" r:id="rId235"/>
    <p:sldId id="544" r:id="rId236"/>
    <p:sldId id="545" r:id="rId237"/>
    <p:sldId id="548" r:id="rId238"/>
    <p:sldId id="542" r:id="rId239"/>
    <p:sldId id="546" r:id="rId240"/>
    <p:sldId id="360" r:id="rId241"/>
    <p:sldId id="361" r:id="rId242"/>
    <p:sldId id="527" r:id="rId243"/>
    <p:sldId id="364" r:id="rId244"/>
    <p:sldId id="363" r:id="rId245"/>
    <p:sldId id="362" r:id="rId246"/>
  </p:sldIdLst>
  <p:sldSz cx="9144000" cy="6858000" type="screen4x3"/>
  <p:notesSz cx="6858000" cy="9144000"/>
  <p:defaultTextStyle>
    <a:defPPr>
      <a:defRPr lang="zh-CN"/>
    </a:defPPr>
    <a:lvl1pPr algn="l" rtl="0" fontAlgn="base">
      <a:spcBef>
        <a:spcPct val="0"/>
      </a:spcBef>
      <a:spcAft>
        <a:spcPct val="0"/>
      </a:spcAft>
      <a:defRPr sz="36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36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36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36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3600" kern="1200">
        <a:solidFill>
          <a:schemeClr val="tx1"/>
        </a:solidFill>
        <a:latin typeface="Arial" pitchFamily="34" charset="0"/>
        <a:ea typeface="宋体" pitchFamily="2" charset="-122"/>
        <a:cs typeface="+mn-cs"/>
      </a:defRPr>
    </a:lvl5pPr>
    <a:lvl6pPr marL="2286000" algn="l" defTabSz="914400" rtl="0" eaLnBrk="1" latinLnBrk="0" hangingPunct="1">
      <a:defRPr sz="3600" kern="1200">
        <a:solidFill>
          <a:schemeClr val="tx1"/>
        </a:solidFill>
        <a:latin typeface="Arial" pitchFamily="34" charset="0"/>
        <a:ea typeface="宋体" pitchFamily="2" charset="-122"/>
        <a:cs typeface="+mn-cs"/>
      </a:defRPr>
    </a:lvl6pPr>
    <a:lvl7pPr marL="2743200" algn="l" defTabSz="914400" rtl="0" eaLnBrk="1" latinLnBrk="0" hangingPunct="1">
      <a:defRPr sz="3600" kern="1200">
        <a:solidFill>
          <a:schemeClr val="tx1"/>
        </a:solidFill>
        <a:latin typeface="Arial" pitchFamily="34" charset="0"/>
        <a:ea typeface="宋体" pitchFamily="2" charset="-122"/>
        <a:cs typeface="+mn-cs"/>
      </a:defRPr>
    </a:lvl7pPr>
    <a:lvl8pPr marL="3200400" algn="l" defTabSz="914400" rtl="0" eaLnBrk="1" latinLnBrk="0" hangingPunct="1">
      <a:defRPr sz="3600" kern="1200">
        <a:solidFill>
          <a:schemeClr val="tx1"/>
        </a:solidFill>
        <a:latin typeface="Arial" pitchFamily="34" charset="0"/>
        <a:ea typeface="宋体" pitchFamily="2" charset="-122"/>
        <a:cs typeface="+mn-cs"/>
      </a:defRPr>
    </a:lvl8pPr>
    <a:lvl9pPr marL="3657600" algn="l" defTabSz="914400" rtl="0" eaLnBrk="1" latinLnBrk="0" hangingPunct="1">
      <a:defRPr sz="36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zhigang" initials="z" lastIdx="1" clrIdx="0">
    <p:extLst>
      <p:ext uri="{19B8F6BF-5375-455C-9EA6-DF929625EA0E}">
        <p15:presenceInfo xmlns:p15="http://schemas.microsoft.com/office/powerpoint/2012/main" userId="zhouzhig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3300"/>
    <a:srgbClr val="CC6600"/>
    <a:srgbClr val="FFFF00"/>
    <a:srgbClr val="FFFFFF"/>
    <a:srgbClr val="003399"/>
    <a:srgbClr val="0099FF"/>
    <a:srgbClr val="66FFFF"/>
    <a:srgbClr val="6699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92" autoAdjust="0"/>
    <p:restoredTop sz="95549" autoAdjust="0"/>
  </p:normalViewPr>
  <p:slideViewPr>
    <p:cSldViewPr>
      <p:cViewPr varScale="1">
        <p:scale>
          <a:sx n="80" d="100"/>
          <a:sy n="80" d="100"/>
        </p:scale>
        <p:origin x="496"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notesMaster" Target="notesMasters/notesMaster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commentAuthors" Target="commentAuthor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presProps" Target="pres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viewProps" Target="viewProp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theme" Target="theme/theme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28T10:14:57.600" idx="1">
    <p:pos x="10" y="10"/>
    <p:text/>
    <p:extLst>
      <p:ext uri="{C676402C-5697-4E1C-873F-D02D1690AC5C}">
        <p15:threadingInfo xmlns:p15="http://schemas.microsoft.com/office/powerpoint/2012/main" timeZoneBias="-480"/>
      </p:ext>
    </p:extLst>
  </p:cm>
</p:cmLst>
</file>

<file path=ppt/diagrams/_rels/data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58C0E-D065-496F-90C9-1FD0DFE1C88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86EFCC7D-6BBB-458C-9E55-FD85B8D8B0B1}">
      <dgm:prSet/>
      <dgm:spPr/>
      <dgm:t>
        <a:bodyPr/>
        <a:lstStyle/>
        <a:p>
          <a:pPr rtl="0"/>
          <a:r>
            <a:rPr lang="zh-CN" altLang="en-US" b="1" dirty="0" smtClean="0">
              <a:effectLst>
                <a:outerShdw blurRad="38100" dist="38100" dir="2700000" algn="tl">
                  <a:srgbClr val="000000">
                    <a:alpha val="43137"/>
                  </a:srgbClr>
                </a:outerShdw>
              </a:effectLst>
            </a:rPr>
            <a:t>地貌是人类最直接感受到的地球表面特征，与人类生活和生产关系有着最密切的关系。</a:t>
          </a:r>
          <a:endParaRPr lang="zh-CN" altLang="en-US" b="1" dirty="0">
            <a:effectLst>
              <a:outerShdw blurRad="38100" dist="38100" dir="2700000" algn="tl">
                <a:srgbClr val="000000">
                  <a:alpha val="43137"/>
                </a:srgbClr>
              </a:outerShdw>
            </a:effectLst>
          </a:endParaRPr>
        </a:p>
      </dgm:t>
    </dgm:pt>
    <dgm:pt modelId="{0EF1717E-D8C7-4097-8F8A-2C2615BA2C2D}" type="parTrans" cxnId="{33EFAC83-124D-4C27-8CAC-1B954DE6BE92}">
      <dgm:prSet/>
      <dgm:spPr/>
      <dgm:t>
        <a:bodyPr/>
        <a:lstStyle/>
        <a:p>
          <a:endParaRPr lang="zh-CN" altLang="en-US"/>
        </a:p>
      </dgm:t>
    </dgm:pt>
    <dgm:pt modelId="{F6D6A9E6-6E09-4C4C-93F3-918B1A599B93}" type="sibTrans" cxnId="{33EFAC83-124D-4C27-8CAC-1B954DE6BE92}">
      <dgm:prSet/>
      <dgm:spPr/>
      <dgm:t>
        <a:bodyPr/>
        <a:lstStyle/>
        <a:p>
          <a:endParaRPr lang="zh-CN" altLang="en-US"/>
        </a:p>
      </dgm:t>
    </dgm:pt>
    <dgm:pt modelId="{9C82E624-029E-4B06-A554-FB546488085A}">
      <dgm:prSet/>
      <dgm:spPr/>
      <dgm:t>
        <a:bodyPr/>
        <a:lstStyle/>
        <a:p>
          <a:pPr rtl="0"/>
          <a:r>
            <a:rPr lang="zh-CN" b="1" dirty="0" smtClean="0">
              <a:effectLst>
                <a:outerShdw blurRad="38100" dist="38100" dir="2700000" algn="tl">
                  <a:srgbClr val="000000">
                    <a:alpha val="43137"/>
                  </a:srgbClr>
                </a:outerShdw>
              </a:effectLst>
            </a:rPr>
            <a:t>形成地貌的主要</a:t>
          </a:r>
          <a:r>
            <a:rPr lang="zh-CN" altLang="en-US" b="1" dirty="0" smtClean="0">
              <a:effectLst>
                <a:outerShdw blurRad="38100" dist="38100" dir="2700000" algn="tl">
                  <a:srgbClr val="000000">
                    <a:alpha val="43137"/>
                  </a:srgbClr>
                </a:outerShdw>
              </a:effectLst>
            </a:rPr>
            <a:t>因子</a:t>
          </a:r>
          <a:r>
            <a:rPr lang="en-US" altLang="zh-CN" b="1" dirty="0" smtClean="0">
              <a:effectLst>
                <a:outerShdw blurRad="38100" dist="38100" dir="2700000" algn="tl">
                  <a:srgbClr val="000000">
                    <a:alpha val="43137"/>
                  </a:srgbClr>
                </a:outerShdw>
              </a:effectLst>
            </a:rPr>
            <a:t>:</a:t>
          </a:r>
          <a:endParaRPr lang="zh-CN" b="1" dirty="0">
            <a:effectLst>
              <a:outerShdw blurRad="38100" dist="38100" dir="2700000" algn="tl">
                <a:srgbClr val="000000">
                  <a:alpha val="43137"/>
                </a:srgbClr>
              </a:outerShdw>
            </a:effectLst>
          </a:endParaRPr>
        </a:p>
      </dgm:t>
    </dgm:pt>
    <dgm:pt modelId="{9106D74F-8A5F-435A-8B6E-DAC52A27CF55}" type="parTrans" cxnId="{1512C884-A8E7-4E10-851E-6C7BC1F8B81F}">
      <dgm:prSet/>
      <dgm:spPr/>
      <dgm:t>
        <a:bodyPr/>
        <a:lstStyle/>
        <a:p>
          <a:endParaRPr lang="zh-CN" altLang="en-US"/>
        </a:p>
      </dgm:t>
    </dgm:pt>
    <dgm:pt modelId="{4A332319-125D-4EFA-85C2-4C6863098419}" type="sibTrans" cxnId="{1512C884-A8E7-4E10-851E-6C7BC1F8B81F}">
      <dgm:prSet/>
      <dgm:spPr/>
      <dgm:t>
        <a:bodyPr/>
        <a:lstStyle/>
        <a:p>
          <a:endParaRPr lang="zh-CN" altLang="en-US"/>
        </a:p>
      </dgm:t>
    </dgm:pt>
    <dgm:pt modelId="{366C3790-ED60-4A9C-84B2-DCE64CC8F734}">
      <dgm:prSet/>
      <dgm:spPr/>
      <dgm:t>
        <a:bodyPr/>
        <a:lstStyle/>
        <a:p>
          <a:pPr rtl="0"/>
          <a:r>
            <a:rPr lang="zh-CN" b="1" dirty="0" smtClean="0"/>
            <a:t>内营力</a:t>
          </a:r>
          <a:r>
            <a:rPr lang="zh-CN" altLang="en-US" b="1" dirty="0" smtClean="0"/>
            <a:t>：</a:t>
          </a:r>
          <a:r>
            <a:rPr lang="zh-CN" b="1" dirty="0" smtClean="0"/>
            <a:t>形成大陆与海洋、构造山系等基本地貌格架，</a:t>
          </a:r>
          <a:endParaRPr lang="zh-CN" b="1" dirty="0"/>
        </a:p>
      </dgm:t>
    </dgm:pt>
    <dgm:pt modelId="{FC008FF1-1B10-4F50-93ED-DE448B0DD808}" type="parTrans" cxnId="{0D41A7A7-B594-44CC-BE98-007B5921FEDC}">
      <dgm:prSet/>
      <dgm:spPr/>
      <dgm:t>
        <a:bodyPr/>
        <a:lstStyle/>
        <a:p>
          <a:endParaRPr lang="zh-CN" altLang="en-US"/>
        </a:p>
      </dgm:t>
    </dgm:pt>
    <dgm:pt modelId="{572D7349-30C3-483D-9456-9E785A66CDA0}" type="sibTrans" cxnId="{0D41A7A7-B594-44CC-BE98-007B5921FEDC}">
      <dgm:prSet/>
      <dgm:spPr/>
      <dgm:t>
        <a:bodyPr/>
        <a:lstStyle/>
        <a:p>
          <a:endParaRPr lang="zh-CN" altLang="en-US"/>
        </a:p>
      </dgm:t>
    </dgm:pt>
    <dgm:pt modelId="{2941E5CE-284B-429A-986D-F4B8CFCFCC0F}">
      <dgm:prSet/>
      <dgm:spPr/>
      <dgm:t>
        <a:bodyPr/>
        <a:lstStyle/>
        <a:p>
          <a:pPr rtl="0"/>
          <a:r>
            <a:rPr lang="zh-CN" altLang="en-US" b="1" dirty="0" smtClean="0"/>
            <a:t>外营力：通过风化、侵蚀等作用对地貌进行改造。</a:t>
          </a:r>
          <a:endParaRPr lang="zh-CN" altLang="en-US" b="1" dirty="0"/>
        </a:p>
      </dgm:t>
    </dgm:pt>
    <dgm:pt modelId="{FB284FEB-EE64-4570-B7B3-23845BE76A3E}" type="parTrans" cxnId="{047F5DF7-C2C2-49BB-BB78-B3B72575FC18}">
      <dgm:prSet/>
      <dgm:spPr/>
      <dgm:t>
        <a:bodyPr/>
        <a:lstStyle/>
        <a:p>
          <a:endParaRPr lang="zh-CN" altLang="en-US"/>
        </a:p>
      </dgm:t>
    </dgm:pt>
    <dgm:pt modelId="{A7F5CB3D-7408-4686-A12C-62D336454DD7}" type="sibTrans" cxnId="{047F5DF7-C2C2-49BB-BB78-B3B72575FC18}">
      <dgm:prSet/>
      <dgm:spPr/>
      <dgm:t>
        <a:bodyPr/>
        <a:lstStyle/>
        <a:p>
          <a:endParaRPr lang="zh-CN" altLang="en-US"/>
        </a:p>
      </dgm:t>
    </dgm:pt>
    <dgm:pt modelId="{DC183901-5274-492A-AFA1-D87CDAC3723E}">
      <dgm:prSet/>
      <dgm:spPr/>
      <dgm:t>
        <a:bodyPr/>
        <a:lstStyle/>
        <a:p>
          <a:pPr rtl="0"/>
          <a:r>
            <a:rPr lang="zh-CN" altLang="en-US" b="1" dirty="0" smtClean="0"/>
            <a:t>内力与外力作用都与重力作用有关，因此重力作用也是地貌发育的动力之一。 </a:t>
          </a:r>
          <a:endParaRPr lang="zh-CN" altLang="en-US" b="1" dirty="0"/>
        </a:p>
      </dgm:t>
    </dgm:pt>
    <dgm:pt modelId="{5B3A035E-CC09-43BB-8D15-66F376A96978}" type="parTrans" cxnId="{1EF65EA5-02B3-4670-9929-E453F0559B3D}">
      <dgm:prSet/>
      <dgm:spPr/>
      <dgm:t>
        <a:bodyPr/>
        <a:lstStyle/>
        <a:p>
          <a:endParaRPr lang="zh-CN" altLang="en-US"/>
        </a:p>
      </dgm:t>
    </dgm:pt>
    <dgm:pt modelId="{D53B883A-53CF-4736-809F-FD79608969BE}" type="sibTrans" cxnId="{1EF65EA5-02B3-4670-9929-E453F0559B3D}">
      <dgm:prSet/>
      <dgm:spPr/>
      <dgm:t>
        <a:bodyPr/>
        <a:lstStyle/>
        <a:p>
          <a:endParaRPr lang="zh-CN" altLang="en-US"/>
        </a:p>
      </dgm:t>
    </dgm:pt>
    <dgm:pt modelId="{78EF9159-3215-4C90-8996-F6D3D4662FDB}" type="pres">
      <dgm:prSet presAssocID="{16758C0E-D065-496F-90C9-1FD0DFE1C886}" presName="linear" presStyleCnt="0">
        <dgm:presLayoutVars>
          <dgm:animLvl val="lvl"/>
          <dgm:resizeHandles val="exact"/>
        </dgm:presLayoutVars>
      </dgm:prSet>
      <dgm:spPr/>
      <dgm:t>
        <a:bodyPr/>
        <a:lstStyle/>
        <a:p>
          <a:endParaRPr lang="zh-CN" altLang="en-US"/>
        </a:p>
      </dgm:t>
    </dgm:pt>
    <dgm:pt modelId="{A83FB5D9-32BA-43DA-9172-5CCC17050139}" type="pres">
      <dgm:prSet presAssocID="{86EFCC7D-6BBB-458C-9E55-FD85B8D8B0B1}" presName="parentText" presStyleLbl="node1" presStyleIdx="0" presStyleCnt="2">
        <dgm:presLayoutVars>
          <dgm:chMax val="0"/>
          <dgm:bulletEnabled val="1"/>
        </dgm:presLayoutVars>
      </dgm:prSet>
      <dgm:spPr/>
      <dgm:t>
        <a:bodyPr/>
        <a:lstStyle/>
        <a:p>
          <a:endParaRPr lang="zh-CN" altLang="en-US"/>
        </a:p>
      </dgm:t>
    </dgm:pt>
    <dgm:pt modelId="{5B70C9D5-7E12-4DC0-8147-08157D61D9C4}" type="pres">
      <dgm:prSet presAssocID="{F6D6A9E6-6E09-4C4C-93F3-918B1A599B93}" presName="spacer" presStyleCnt="0"/>
      <dgm:spPr/>
      <dgm:t>
        <a:bodyPr/>
        <a:lstStyle/>
        <a:p>
          <a:endParaRPr lang="zh-CN" altLang="en-US"/>
        </a:p>
      </dgm:t>
    </dgm:pt>
    <dgm:pt modelId="{50759E06-B719-48FE-8D0A-03499C0CF923}" type="pres">
      <dgm:prSet presAssocID="{9C82E624-029E-4B06-A554-FB546488085A}" presName="parentText" presStyleLbl="node1" presStyleIdx="1" presStyleCnt="2">
        <dgm:presLayoutVars>
          <dgm:chMax val="0"/>
          <dgm:bulletEnabled val="1"/>
        </dgm:presLayoutVars>
      </dgm:prSet>
      <dgm:spPr/>
      <dgm:t>
        <a:bodyPr/>
        <a:lstStyle/>
        <a:p>
          <a:endParaRPr lang="zh-CN" altLang="en-US"/>
        </a:p>
      </dgm:t>
    </dgm:pt>
    <dgm:pt modelId="{1FFB53BE-C886-466D-B700-6D723C27B578}" type="pres">
      <dgm:prSet presAssocID="{9C82E624-029E-4B06-A554-FB546488085A}" presName="childText" presStyleLbl="revTx" presStyleIdx="0" presStyleCnt="1">
        <dgm:presLayoutVars>
          <dgm:bulletEnabled val="1"/>
        </dgm:presLayoutVars>
      </dgm:prSet>
      <dgm:spPr/>
      <dgm:t>
        <a:bodyPr/>
        <a:lstStyle/>
        <a:p>
          <a:endParaRPr lang="zh-CN" altLang="en-US"/>
        </a:p>
      </dgm:t>
    </dgm:pt>
  </dgm:ptLst>
  <dgm:cxnLst>
    <dgm:cxn modelId="{C103B489-759D-4F27-8670-7C6EA21C9DB8}" type="presOf" srcId="{16758C0E-D065-496F-90C9-1FD0DFE1C886}" destId="{78EF9159-3215-4C90-8996-F6D3D4662FDB}" srcOrd="0" destOrd="0" presId="urn:microsoft.com/office/officeart/2005/8/layout/vList2"/>
    <dgm:cxn modelId="{BF23F6AB-794B-4E24-AA0C-5F4873418D19}" type="presOf" srcId="{DC183901-5274-492A-AFA1-D87CDAC3723E}" destId="{1FFB53BE-C886-466D-B700-6D723C27B578}" srcOrd="0" destOrd="2" presId="urn:microsoft.com/office/officeart/2005/8/layout/vList2"/>
    <dgm:cxn modelId="{B981B385-5B56-4513-A11F-AD8E8878B570}" type="presOf" srcId="{2941E5CE-284B-429A-986D-F4B8CFCFCC0F}" destId="{1FFB53BE-C886-466D-B700-6D723C27B578}" srcOrd="0" destOrd="1" presId="urn:microsoft.com/office/officeart/2005/8/layout/vList2"/>
    <dgm:cxn modelId="{F9F87482-D84D-4ACF-BC16-D27E112790DD}" type="presOf" srcId="{86EFCC7D-6BBB-458C-9E55-FD85B8D8B0B1}" destId="{A83FB5D9-32BA-43DA-9172-5CCC17050139}" srcOrd="0" destOrd="0" presId="urn:microsoft.com/office/officeart/2005/8/layout/vList2"/>
    <dgm:cxn modelId="{5C8CAC42-FD7C-45F6-968D-F39DE069E27F}" type="presOf" srcId="{9C82E624-029E-4B06-A554-FB546488085A}" destId="{50759E06-B719-48FE-8D0A-03499C0CF923}" srcOrd="0" destOrd="0" presId="urn:microsoft.com/office/officeart/2005/8/layout/vList2"/>
    <dgm:cxn modelId="{047F5DF7-C2C2-49BB-BB78-B3B72575FC18}" srcId="{9C82E624-029E-4B06-A554-FB546488085A}" destId="{2941E5CE-284B-429A-986D-F4B8CFCFCC0F}" srcOrd="1" destOrd="0" parTransId="{FB284FEB-EE64-4570-B7B3-23845BE76A3E}" sibTransId="{A7F5CB3D-7408-4686-A12C-62D336454DD7}"/>
    <dgm:cxn modelId="{1512C884-A8E7-4E10-851E-6C7BC1F8B81F}" srcId="{16758C0E-D065-496F-90C9-1FD0DFE1C886}" destId="{9C82E624-029E-4B06-A554-FB546488085A}" srcOrd="1" destOrd="0" parTransId="{9106D74F-8A5F-435A-8B6E-DAC52A27CF55}" sibTransId="{4A332319-125D-4EFA-85C2-4C6863098419}"/>
    <dgm:cxn modelId="{BDBE547F-D05F-4067-875C-AD206FE84DA2}" type="presOf" srcId="{366C3790-ED60-4A9C-84B2-DCE64CC8F734}" destId="{1FFB53BE-C886-466D-B700-6D723C27B578}" srcOrd="0" destOrd="0" presId="urn:microsoft.com/office/officeart/2005/8/layout/vList2"/>
    <dgm:cxn modelId="{0D41A7A7-B594-44CC-BE98-007B5921FEDC}" srcId="{9C82E624-029E-4B06-A554-FB546488085A}" destId="{366C3790-ED60-4A9C-84B2-DCE64CC8F734}" srcOrd="0" destOrd="0" parTransId="{FC008FF1-1B10-4F50-93ED-DE448B0DD808}" sibTransId="{572D7349-30C3-483D-9456-9E785A66CDA0}"/>
    <dgm:cxn modelId="{1EF65EA5-02B3-4670-9929-E453F0559B3D}" srcId="{9C82E624-029E-4B06-A554-FB546488085A}" destId="{DC183901-5274-492A-AFA1-D87CDAC3723E}" srcOrd="2" destOrd="0" parTransId="{5B3A035E-CC09-43BB-8D15-66F376A96978}" sibTransId="{D53B883A-53CF-4736-809F-FD79608969BE}"/>
    <dgm:cxn modelId="{33EFAC83-124D-4C27-8CAC-1B954DE6BE92}" srcId="{16758C0E-D065-496F-90C9-1FD0DFE1C886}" destId="{86EFCC7D-6BBB-458C-9E55-FD85B8D8B0B1}" srcOrd="0" destOrd="0" parTransId="{0EF1717E-D8C7-4097-8F8A-2C2615BA2C2D}" sibTransId="{F6D6A9E6-6E09-4C4C-93F3-918B1A599B93}"/>
    <dgm:cxn modelId="{E4BB8879-75FF-4F3E-A84F-806C1916D0F2}" type="presParOf" srcId="{78EF9159-3215-4C90-8996-F6D3D4662FDB}" destId="{A83FB5D9-32BA-43DA-9172-5CCC17050139}" srcOrd="0" destOrd="0" presId="urn:microsoft.com/office/officeart/2005/8/layout/vList2"/>
    <dgm:cxn modelId="{B657F24F-1CF1-4C97-8829-421D7E8EF674}" type="presParOf" srcId="{78EF9159-3215-4C90-8996-F6D3D4662FDB}" destId="{5B70C9D5-7E12-4DC0-8147-08157D61D9C4}" srcOrd="1" destOrd="0" presId="urn:microsoft.com/office/officeart/2005/8/layout/vList2"/>
    <dgm:cxn modelId="{59E0DF24-4756-4BEF-98A1-4CBBA3DB9AA9}" type="presParOf" srcId="{78EF9159-3215-4C90-8996-F6D3D4662FDB}" destId="{50759E06-B719-48FE-8D0A-03499C0CF923}" srcOrd="2" destOrd="0" presId="urn:microsoft.com/office/officeart/2005/8/layout/vList2"/>
    <dgm:cxn modelId="{D8CFA1C0-2396-4B93-A70E-80019760AE69}" type="presParOf" srcId="{78EF9159-3215-4C90-8996-F6D3D4662FDB}" destId="{1FFB53BE-C886-466D-B700-6D723C27B57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735435F-88CD-42E6-ABA5-739F2935B844}"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9B5BBE4C-E00E-49B5-9025-5EF435E6F1C6}">
      <dgm:prSet/>
      <dgm:spPr/>
      <dgm:t>
        <a:bodyPr/>
        <a:lstStyle/>
        <a:p>
          <a:pPr rtl="0"/>
          <a:r>
            <a:rPr lang="zh-CN" b="1" dirty="0" smtClean="0"/>
            <a:t>崩落的定义：陡坡上的岩体与土块在重力作用下突然快速下移，称为崩落或崩塌。</a:t>
          </a:r>
          <a:endParaRPr lang="zh-CN" b="1" dirty="0"/>
        </a:p>
      </dgm:t>
    </dgm:pt>
    <dgm:pt modelId="{053080F1-32D3-4589-A825-87C47F476A0A}" type="parTrans" cxnId="{E6E3FF41-288F-4D1C-AA90-5756C237E08D}">
      <dgm:prSet/>
      <dgm:spPr/>
      <dgm:t>
        <a:bodyPr/>
        <a:lstStyle/>
        <a:p>
          <a:endParaRPr lang="zh-CN" altLang="en-US" b="1"/>
        </a:p>
      </dgm:t>
    </dgm:pt>
    <dgm:pt modelId="{D8B55555-9EF2-40EA-A504-9F65F9B85297}" type="sibTrans" cxnId="{E6E3FF41-288F-4D1C-AA90-5756C237E08D}">
      <dgm:prSet/>
      <dgm:spPr/>
      <dgm:t>
        <a:bodyPr/>
        <a:lstStyle/>
        <a:p>
          <a:endParaRPr lang="zh-CN" altLang="en-US" b="1"/>
        </a:p>
      </dgm:t>
    </dgm:pt>
    <dgm:pt modelId="{8A07DA39-25F2-40F0-B895-8D16A982D500}">
      <dgm:prSet/>
      <dgm:spPr/>
      <dgm:t>
        <a:bodyPr/>
        <a:lstStyle/>
        <a:p>
          <a:pPr rtl="0"/>
          <a:r>
            <a:rPr lang="zh-CN" b="1" dirty="0" smtClean="0"/>
            <a:t>发生的必要条件：</a:t>
          </a:r>
          <a:endParaRPr lang="zh-CN" b="1" dirty="0"/>
        </a:p>
      </dgm:t>
    </dgm:pt>
    <dgm:pt modelId="{0ECA92E3-F3CC-4AC8-9BEE-9DD18BE36CD0}" type="parTrans" cxnId="{FE1B296B-1DD0-4589-801A-F7548B76E1A1}">
      <dgm:prSet/>
      <dgm:spPr/>
      <dgm:t>
        <a:bodyPr/>
        <a:lstStyle/>
        <a:p>
          <a:endParaRPr lang="zh-CN" altLang="en-US" b="1"/>
        </a:p>
      </dgm:t>
    </dgm:pt>
    <dgm:pt modelId="{78079BBC-9EA0-4765-A1CD-8B4A8AB0D714}" type="sibTrans" cxnId="{FE1B296B-1DD0-4589-801A-F7548B76E1A1}">
      <dgm:prSet/>
      <dgm:spPr/>
      <dgm:t>
        <a:bodyPr/>
        <a:lstStyle/>
        <a:p>
          <a:endParaRPr lang="zh-CN" altLang="en-US" b="1"/>
        </a:p>
      </dgm:t>
    </dgm:pt>
    <dgm:pt modelId="{1E8AD5B1-4155-4CF0-83F4-3B2FCB6A87A9}">
      <dgm:prSet/>
      <dgm:spPr/>
      <dgm:t>
        <a:bodyPr/>
        <a:lstStyle/>
        <a:p>
          <a:pPr rtl="0"/>
          <a:r>
            <a:rPr lang="zh-CN" b="1" dirty="0" smtClean="0"/>
            <a:t>坡度陡</a:t>
          </a:r>
          <a:r>
            <a:rPr lang="zh-CN" altLang="en-US" b="1" dirty="0" smtClean="0"/>
            <a:t>，</a:t>
          </a:r>
          <a:r>
            <a:rPr lang="zh-CN" b="1" dirty="0" smtClean="0"/>
            <a:t>相对高差大，或具有外倾结构面，或处于断层破碎带、侵入岩体接触带；</a:t>
          </a:r>
          <a:endParaRPr lang="zh-CN" b="1" dirty="0"/>
        </a:p>
      </dgm:t>
    </dgm:pt>
    <dgm:pt modelId="{6854F3ED-3837-4B2E-A258-AE51ECFD564E}" type="parTrans" cxnId="{B44A026A-C5DF-4578-A146-6D7FBF109712}">
      <dgm:prSet/>
      <dgm:spPr/>
      <dgm:t>
        <a:bodyPr/>
        <a:lstStyle/>
        <a:p>
          <a:endParaRPr lang="zh-CN" altLang="en-US" b="1"/>
        </a:p>
      </dgm:t>
    </dgm:pt>
    <dgm:pt modelId="{8E436E8C-6991-4D7C-BE2C-7158E7A431F6}" type="sibTrans" cxnId="{B44A026A-C5DF-4578-A146-6D7FBF109712}">
      <dgm:prSet/>
      <dgm:spPr/>
      <dgm:t>
        <a:bodyPr/>
        <a:lstStyle/>
        <a:p>
          <a:endParaRPr lang="zh-CN" altLang="en-US" b="1"/>
        </a:p>
      </dgm:t>
    </dgm:pt>
    <dgm:pt modelId="{8CF22930-ACC9-471A-8867-DF8333FDCE6F}">
      <dgm:prSet/>
      <dgm:spPr/>
      <dgm:t>
        <a:bodyPr/>
        <a:lstStyle/>
        <a:p>
          <a:pPr rtl="0"/>
          <a:r>
            <a:rPr lang="zh-CN" b="1" dirty="0" smtClean="0"/>
            <a:t>风化作用强；</a:t>
          </a:r>
          <a:endParaRPr lang="zh-CN" b="1" dirty="0"/>
        </a:p>
      </dgm:t>
    </dgm:pt>
    <dgm:pt modelId="{5C0D1A1D-AAE5-421B-96E5-502D39D86805}" type="parTrans" cxnId="{B77BFDEF-8864-421D-91E8-BAC331D4B1F8}">
      <dgm:prSet/>
      <dgm:spPr/>
      <dgm:t>
        <a:bodyPr/>
        <a:lstStyle/>
        <a:p>
          <a:endParaRPr lang="zh-CN" altLang="en-US" b="1"/>
        </a:p>
      </dgm:t>
    </dgm:pt>
    <dgm:pt modelId="{E67DC818-60F5-4D09-BD43-FC819747E916}" type="sibTrans" cxnId="{B77BFDEF-8864-421D-91E8-BAC331D4B1F8}">
      <dgm:prSet/>
      <dgm:spPr/>
      <dgm:t>
        <a:bodyPr/>
        <a:lstStyle/>
        <a:p>
          <a:endParaRPr lang="zh-CN" altLang="en-US" b="1"/>
        </a:p>
      </dgm:t>
    </dgm:pt>
    <dgm:pt modelId="{4B14765E-85B5-47C8-92A2-1BB0DCA8F477}">
      <dgm:prSet/>
      <dgm:spPr/>
      <dgm:t>
        <a:bodyPr/>
        <a:lstStyle/>
        <a:p>
          <a:pPr rtl="0"/>
          <a:r>
            <a:rPr lang="zh-CN" b="1" dirty="0" smtClean="0"/>
            <a:t>降水或地下水引起坡体变化，地表水冲刷坡麓等导致岩体、土体失稳的情况，</a:t>
          </a:r>
          <a:endParaRPr lang="zh-CN" b="1" dirty="0"/>
        </a:p>
      </dgm:t>
    </dgm:pt>
    <dgm:pt modelId="{FB4E152D-CBE9-4C6F-B394-BF097ACF3FD2}" type="parTrans" cxnId="{24F2ACB9-E1D2-42E0-9442-7867FBDE2C94}">
      <dgm:prSet/>
      <dgm:spPr/>
      <dgm:t>
        <a:bodyPr/>
        <a:lstStyle/>
        <a:p>
          <a:endParaRPr lang="zh-CN" altLang="en-US" b="1"/>
        </a:p>
      </dgm:t>
    </dgm:pt>
    <dgm:pt modelId="{63528899-453C-49DB-9F64-A8057C88E870}" type="sibTrans" cxnId="{24F2ACB9-E1D2-42E0-9442-7867FBDE2C94}">
      <dgm:prSet/>
      <dgm:spPr/>
      <dgm:t>
        <a:bodyPr/>
        <a:lstStyle/>
        <a:p>
          <a:endParaRPr lang="zh-CN" altLang="en-US" b="1"/>
        </a:p>
      </dgm:t>
    </dgm:pt>
    <dgm:pt modelId="{539B7D26-A1B3-4310-8FE1-D375689C43DE}">
      <dgm:prSet/>
      <dgm:spPr/>
      <dgm:t>
        <a:bodyPr/>
        <a:lstStyle/>
        <a:p>
          <a:pPr rtl="0"/>
          <a:r>
            <a:rPr lang="zh-CN" b="1" dirty="0" smtClean="0"/>
            <a:t>松散堆积物坡度超过休止角。</a:t>
          </a:r>
          <a:endParaRPr lang="zh-CN" b="1" dirty="0"/>
        </a:p>
      </dgm:t>
    </dgm:pt>
    <dgm:pt modelId="{EDD35594-646F-42CD-BC99-ACE486C3EC91}" type="parTrans" cxnId="{9258831F-C54D-4075-8B61-AF5842090087}">
      <dgm:prSet/>
      <dgm:spPr/>
      <dgm:t>
        <a:bodyPr/>
        <a:lstStyle/>
        <a:p>
          <a:endParaRPr lang="zh-CN" altLang="en-US" b="1"/>
        </a:p>
      </dgm:t>
    </dgm:pt>
    <dgm:pt modelId="{D7B3EA58-22FA-47C8-A707-1DC30D9C1B98}" type="sibTrans" cxnId="{9258831F-C54D-4075-8B61-AF5842090087}">
      <dgm:prSet/>
      <dgm:spPr/>
      <dgm:t>
        <a:bodyPr/>
        <a:lstStyle/>
        <a:p>
          <a:endParaRPr lang="zh-CN" altLang="en-US" b="1"/>
        </a:p>
      </dgm:t>
    </dgm:pt>
    <dgm:pt modelId="{87EC2210-19AD-47FC-B770-A61DD12902E9}" type="pres">
      <dgm:prSet presAssocID="{4735435F-88CD-42E6-ABA5-739F2935B844}" presName="linear" presStyleCnt="0">
        <dgm:presLayoutVars>
          <dgm:animLvl val="lvl"/>
          <dgm:resizeHandles val="exact"/>
        </dgm:presLayoutVars>
      </dgm:prSet>
      <dgm:spPr/>
      <dgm:t>
        <a:bodyPr/>
        <a:lstStyle/>
        <a:p>
          <a:endParaRPr lang="zh-CN" altLang="en-US"/>
        </a:p>
      </dgm:t>
    </dgm:pt>
    <dgm:pt modelId="{6BA1F577-238C-48DC-B6A1-FEB4ED386669}" type="pres">
      <dgm:prSet presAssocID="{9B5BBE4C-E00E-49B5-9025-5EF435E6F1C6}" presName="parentText" presStyleLbl="node1" presStyleIdx="0" presStyleCnt="2">
        <dgm:presLayoutVars>
          <dgm:chMax val="0"/>
          <dgm:bulletEnabled val="1"/>
        </dgm:presLayoutVars>
      </dgm:prSet>
      <dgm:spPr/>
      <dgm:t>
        <a:bodyPr/>
        <a:lstStyle/>
        <a:p>
          <a:endParaRPr lang="zh-CN" altLang="en-US"/>
        </a:p>
      </dgm:t>
    </dgm:pt>
    <dgm:pt modelId="{83C99852-C9DF-4521-B468-AEFB39ABBEA4}" type="pres">
      <dgm:prSet presAssocID="{D8B55555-9EF2-40EA-A504-9F65F9B85297}" presName="spacer" presStyleCnt="0"/>
      <dgm:spPr/>
      <dgm:t>
        <a:bodyPr/>
        <a:lstStyle/>
        <a:p>
          <a:endParaRPr lang="zh-CN" altLang="en-US"/>
        </a:p>
      </dgm:t>
    </dgm:pt>
    <dgm:pt modelId="{FB080AFD-6176-46A4-B625-54B3C7B02BFD}" type="pres">
      <dgm:prSet presAssocID="{8A07DA39-25F2-40F0-B895-8D16A982D500}" presName="parentText" presStyleLbl="node1" presStyleIdx="1" presStyleCnt="2">
        <dgm:presLayoutVars>
          <dgm:chMax val="0"/>
          <dgm:bulletEnabled val="1"/>
        </dgm:presLayoutVars>
      </dgm:prSet>
      <dgm:spPr/>
      <dgm:t>
        <a:bodyPr/>
        <a:lstStyle/>
        <a:p>
          <a:endParaRPr lang="zh-CN" altLang="en-US"/>
        </a:p>
      </dgm:t>
    </dgm:pt>
    <dgm:pt modelId="{386E1E53-77B5-40F9-9FC1-2905FDE9A32A}" type="pres">
      <dgm:prSet presAssocID="{8A07DA39-25F2-40F0-B895-8D16A982D500}" presName="childText" presStyleLbl="revTx" presStyleIdx="0" presStyleCnt="1">
        <dgm:presLayoutVars>
          <dgm:bulletEnabled val="1"/>
        </dgm:presLayoutVars>
      </dgm:prSet>
      <dgm:spPr/>
      <dgm:t>
        <a:bodyPr/>
        <a:lstStyle/>
        <a:p>
          <a:endParaRPr lang="zh-CN" altLang="en-US"/>
        </a:p>
      </dgm:t>
    </dgm:pt>
  </dgm:ptLst>
  <dgm:cxnLst>
    <dgm:cxn modelId="{9258831F-C54D-4075-8B61-AF5842090087}" srcId="{8A07DA39-25F2-40F0-B895-8D16A982D500}" destId="{539B7D26-A1B3-4310-8FE1-D375689C43DE}" srcOrd="3" destOrd="0" parTransId="{EDD35594-646F-42CD-BC99-ACE486C3EC91}" sibTransId="{D7B3EA58-22FA-47C8-A707-1DC30D9C1B98}"/>
    <dgm:cxn modelId="{D1B471B4-FEDF-43B8-A82D-E88D09CE6A56}" type="presOf" srcId="{8A07DA39-25F2-40F0-B895-8D16A982D500}" destId="{FB080AFD-6176-46A4-B625-54B3C7B02BFD}" srcOrd="0" destOrd="0" presId="urn:microsoft.com/office/officeart/2005/8/layout/vList2"/>
    <dgm:cxn modelId="{FE1B296B-1DD0-4589-801A-F7548B76E1A1}" srcId="{4735435F-88CD-42E6-ABA5-739F2935B844}" destId="{8A07DA39-25F2-40F0-B895-8D16A982D500}" srcOrd="1" destOrd="0" parTransId="{0ECA92E3-F3CC-4AC8-9BEE-9DD18BE36CD0}" sibTransId="{78079BBC-9EA0-4765-A1CD-8B4A8AB0D714}"/>
    <dgm:cxn modelId="{24F2ACB9-E1D2-42E0-9442-7867FBDE2C94}" srcId="{8A07DA39-25F2-40F0-B895-8D16A982D500}" destId="{4B14765E-85B5-47C8-92A2-1BB0DCA8F477}" srcOrd="2" destOrd="0" parTransId="{FB4E152D-CBE9-4C6F-B394-BF097ACF3FD2}" sibTransId="{63528899-453C-49DB-9F64-A8057C88E870}"/>
    <dgm:cxn modelId="{B44A026A-C5DF-4578-A146-6D7FBF109712}" srcId="{8A07DA39-25F2-40F0-B895-8D16A982D500}" destId="{1E8AD5B1-4155-4CF0-83F4-3B2FCB6A87A9}" srcOrd="0" destOrd="0" parTransId="{6854F3ED-3837-4B2E-A258-AE51ECFD564E}" sibTransId="{8E436E8C-6991-4D7C-BE2C-7158E7A431F6}"/>
    <dgm:cxn modelId="{13B3B492-3E16-485D-B73C-5418F02B4481}" type="presOf" srcId="{1E8AD5B1-4155-4CF0-83F4-3B2FCB6A87A9}" destId="{386E1E53-77B5-40F9-9FC1-2905FDE9A32A}" srcOrd="0" destOrd="0" presId="urn:microsoft.com/office/officeart/2005/8/layout/vList2"/>
    <dgm:cxn modelId="{FC2F8FE2-DB18-4B1D-93A3-24A82C64B0EE}" type="presOf" srcId="{8CF22930-ACC9-471A-8867-DF8333FDCE6F}" destId="{386E1E53-77B5-40F9-9FC1-2905FDE9A32A}" srcOrd="0" destOrd="1" presId="urn:microsoft.com/office/officeart/2005/8/layout/vList2"/>
    <dgm:cxn modelId="{E9097936-815C-440C-BF78-E0C9C5AA0938}" type="presOf" srcId="{9B5BBE4C-E00E-49B5-9025-5EF435E6F1C6}" destId="{6BA1F577-238C-48DC-B6A1-FEB4ED386669}" srcOrd="0" destOrd="0" presId="urn:microsoft.com/office/officeart/2005/8/layout/vList2"/>
    <dgm:cxn modelId="{E6E3FF41-288F-4D1C-AA90-5756C237E08D}" srcId="{4735435F-88CD-42E6-ABA5-739F2935B844}" destId="{9B5BBE4C-E00E-49B5-9025-5EF435E6F1C6}" srcOrd="0" destOrd="0" parTransId="{053080F1-32D3-4589-A825-87C47F476A0A}" sibTransId="{D8B55555-9EF2-40EA-A504-9F65F9B85297}"/>
    <dgm:cxn modelId="{E0DD04F4-B21D-4F79-B7D6-B8EC9B2ABAAC}" type="presOf" srcId="{4735435F-88CD-42E6-ABA5-739F2935B844}" destId="{87EC2210-19AD-47FC-B770-A61DD12902E9}" srcOrd="0" destOrd="0" presId="urn:microsoft.com/office/officeart/2005/8/layout/vList2"/>
    <dgm:cxn modelId="{DEEB7F1B-0F42-4EA7-BB09-D113C8FE3599}" type="presOf" srcId="{4B14765E-85B5-47C8-92A2-1BB0DCA8F477}" destId="{386E1E53-77B5-40F9-9FC1-2905FDE9A32A}" srcOrd="0" destOrd="2" presId="urn:microsoft.com/office/officeart/2005/8/layout/vList2"/>
    <dgm:cxn modelId="{B77BFDEF-8864-421D-91E8-BAC331D4B1F8}" srcId="{8A07DA39-25F2-40F0-B895-8D16A982D500}" destId="{8CF22930-ACC9-471A-8867-DF8333FDCE6F}" srcOrd="1" destOrd="0" parTransId="{5C0D1A1D-AAE5-421B-96E5-502D39D86805}" sibTransId="{E67DC818-60F5-4D09-BD43-FC819747E916}"/>
    <dgm:cxn modelId="{93630A73-28EF-437D-96A6-8D08655FB1BB}" type="presOf" srcId="{539B7D26-A1B3-4310-8FE1-D375689C43DE}" destId="{386E1E53-77B5-40F9-9FC1-2905FDE9A32A}" srcOrd="0" destOrd="3" presId="urn:microsoft.com/office/officeart/2005/8/layout/vList2"/>
    <dgm:cxn modelId="{C7C63BBE-C346-4E54-B387-30D54E6A1E18}" type="presParOf" srcId="{87EC2210-19AD-47FC-B770-A61DD12902E9}" destId="{6BA1F577-238C-48DC-B6A1-FEB4ED386669}" srcOrd="0" destOrd="0" presId="urn:microsoft.com/office/officeart/2005/8/layout/vList2"/>
    <dgm:cxn modelId="{11A894EE-E142-4CBA-BB8A-AD7A0367DBBB}" type="presParOf" srcId="{87EC2210-19AD-47FC-B770-A61DD12902E9}" destId="{83C99852-C9DF-4521-B468-AEFB39ABBEA4}" srcOrd="1" destOrd="0" presId="urn:microsoft.com/office/officeart/2005/8/layout/vList2"/>
    <dgm:cxn modelId="{82AB57C5-0E73-42E1-AEF0-E9815D1284D1}" type="presParOf" srcId="{87EC2210-19AD-47FC-B770-A61DD12902E9}" destId="{FB080AFD-6176-46A4-B625-54B3C7B02BFD}" srcOrd="2" destOrd="0" presId="urn:microsoft.com/office/officeart/2005/8/layout/vList2"/>
    <dgm:cxn modelId="{BACFBE52-8945-4DEC-B75C-EC26590FF498}" type="presParOf" srcId="{87EC2210-19AD-47FC-B770-A61DD12902E9}" destId="{386E1E53-77B5-40F9-9FC1-2905FDE9A32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D75F976-DFCE-4063-A68E-933201290722}"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F6D2AB49-FAAB-4BA3-A5DE-15370A4ACB2D}">
      <dgm:prSet/>
      <dgm:spPr/>
      <dgm:t>
        <a:bodyPr/>
        <a:lstStyle/>
        <a:p>
          <a:pPr rtl="0"/>
          <a:r>
            <a:rPr lang="zh-CN" altLang="en-US" b="1" dirty="0" smtClean="0"/>
            <a:t>滑落</a:t>
          </a:r>
          <a:r>
            <a:rPr lang="zh-CN" b="1" dirty="0" smtClean="0"/>
            <a:t>：由岩石、土体或碎屑堆积物构成的山坡体在重力作用下沿软弱面发生整体滑落的过程。</a:t>
          </a:r>
          <a:endParaRPr lang="zh-CN" b="1" dirty="0"/>
        </a:p>
      </dgm:t>
    </dgm:pt>
    <dgm:pt modelId="{DC6F7F03-AF1F-4D2E-A2BF-8F8DAB2494F1}" type="parTrans" cxnId="{65DB7C42-B85C-43EC-AB17-734A20A36FE4}">
      <dgm:prSet/>
      <dgm:spPr/>
      <dgm:t>
        <a:bodyPr/>
        <a:lstStyle/>
        <a:p>
          <a:endParaRPr lang="zh-CN" altLang="en-US" b="1"/>
        </a:p>
      </dgm:t>
    </dgm:pt>
    <dgm:pt modelId="{A6657C27-1155-47D1-A6C3-4E75A0F4A9A5}" type="sibTrans" cxnId="{65DB7C42-B85C-43EC-AB17-734A20A36FE4}">
      <dgm:prSet/>
      <dgm:spPr/>
      <dgm:t>
        <a:bodyPr/>
        <a:lstStyle/>
        <a:p>
          <a:endParaRPr lang="zh-CN" altLang="en-US" b="1"/>
        </a:p>
      </dgm:t>
    </dgm:pt>
    <dgm:pt modelId="{F98F3139-C87A-4907-902D-896ACDEBCD3B}">
      <dgm:prSet/>
      <dgm:spPr/>
      <dgm:t>
        <a:bodyPr/>
        <a:lstStyle/>
        <a:p>
          <a:pPr rtl="0"/>
          <a:r>
            <a:rPr lang="zh-CN" b="1" dirty="0" smtClean="0"/>
            <a:t>滑坡产生的条件：</a:t>
          </a:r>
          <a:endParaRPr lang="zh-CN" b="1" dirty="0"/>
        </a:p>
      </dgm:t>
    </dgm:pt>
    <dgm:pt modelId="{3560B9DD-DE9C-484B-84E9-A2BA260433A2}" type="parTrans" cxnId="{B7B985B5-E901-4EBF-BAB4-678D6C931156}">
      <dgm:prSet/>
      <dgm:spPr/>
      <dgm:t>
        <a:bodyPr/>
        <a:lstStyle/>
        <a:p>
          <a:endParaRPr lang="zh-CN" altLang="en-US" b="1"/>
        </a:p>
      </dgm:t>
    </dgm:pt>
    <dgm:pt modelId="{C6AC3DB8-2848-4CCC-8D88-90F874795B58}" type="sibTrans" cxnId="{B7B985B5-E901-4EBF-BAB4-678D6C931156}">
      <dgm:prSet/>
      <dgm:spPr/>
      <dgm:t>
        <a:bodyPr/>
        <a:lstStyle/>
        <a:p>
          <a:endParaRPr lang="zh-CN" altLang="en-US" b="1"/>
        </a:p>
      </dgm:t>
    </dgm:pt>
    <dgm:pt modelId="{DB6F405C-3E21-46B5-9E80-4711602A476F}">
      <dgm:prSet/>
      <dgm:spPr/>
      <dgm:t>
        <a:bodyPr/>
        <a:lstStyle/>
        <a:p>
          <a:pPr rtl="0"/>
          <a:r>
            <a:rPr lang="zh-CN" b="1" dirty="0" smtClean="0"/>
            <a:t>由重力引起的下滑力超过软弱面的抗滑力</a:t>
          </a:r>
          <a:endParaRPr lang="zh-CN" b="1" dirty="0"/>
        </a:p>
      </dgm:t>
    </dgm:pt>
    <dgm:pt modelId="{0CFADEC6-6425-4E5C-97D2-7B743B5FC7A9}" type="parTrans" cxnId="{E03DDB5B-EF78-473E-9199-5E591C19B03F}">
      <dgm:prSet/>
      <dgm:spPr/>
      <dgm:t>
        <a:bodyPr/>
        <a:lstStyle/>
        <a:p>
          <a:endParaRPr lang="zh-CN" altLang="en-US" b="1"/>
        </a:p>
      </dgm:t>
    </dgm:pt>
    <dgm:pt modelId="{C3CD75BD-2DA5-4AFD-A649-4A0DD400E5E7}" type="sibTrans" cxnId="{E03DDB5B-EF78-473E-9199-5E591C19B03F}">
      <dgm:prSet/>
      <dgm:spPr/>
      <dgm:t>
        <a:bodyPr/>
        <a:lstStyle/>
        <a:p>
          <a:endParaRPr lang="zh-CN" altLang="en-US" b="1"/>
        </a:p>
      </dgm:t>
    </dgm:pt>
    <dgm:pt modelId="{9B51CB86-8487-40AD-B56D-37E4FDABBA32}">
      <dgm:prSet/>
      <dgm:spPr/>
      <dgm:t>
        <a:bodyPr/>
        <a:lstStyle/>
        <a:p>
          <a:pPr rtl="0"/>
          <a:r>
            <a:rPr lang="zh-CN" b="1" dirty="0" smtClean="0"/>
            <a:t>必须具备一定的内在因素和诱发因素。</a:t>
          </a:r>
          <a:endParaRPr lang="zh-CN" b="1" dirty="0"/>
        </a:p>
      </dgm:t>
    </dgm:pt>
    <dgm:pt modelId="{933E582F-CDCB-44A4-9BA7-DE2ED07467E7}" type="parTrans" cxnId="{3EA3E551-8912-4DD4-88EA-F6FE8498A7EE}">
      <dgm:prSet/>
      <dgm:spPr/>
      <dgm:t>
        <a:bodyPr/>
        <a:lstStyle/>
        <a:p>
          <a:endParaRPr lang="zh-CN" altLang="en-US" b="1"/>
        </a:p>
      </dgm:t>
    </dgm:pt>
    <dgm:pt modelId="{95481F11-435E-4EC4-AD1C-CBDB42491E88}" type="sibTrans" cxnId="{3EA3E551-8912-4DD4-88EA-F6FE8498A7EE}">
      <dgm:prSet/>
      <dgm:spPr/>
      <dgm:t>
        <a:bodyPr/>
        <a:lstStyle/>
        <a:p>
          <a:endParaRPr lang="zh-CN" altLang="en-US" b="1"/>
        </a:p>
      </dgm:t>
    </dgm:pt>
    <dgm:pt modelId="{E00A3C7B-2141-48CC-B4D8-09FB1D4642DC}" type="pres">
      <dgm:prSet presAssocID="{7D75F976-DFCE-4063-A68E-933201290722}" presName="linear" presStyleCnt="0">
        <dgm:presLayoutVars>
          <dgm:animLvl val="lvl"/>
          <dgm:resizeHandles val="exact"/>
        </dgm:presLayoutVars>
      </dgm:prSet>
      <dgm:spPr/>
      <dgm:t>
        <a:bodyPr/>
        <a:lstStyle/>
        <a:p>
          <a:endParaRPr lang="zh-CN" altLang="en-US"/>
        </a:p>
      </dgm:t>
    </dgm:pt>
    <dgm:pt modelId="{857B4F13-5682-42CD-9A94-071DC104F121}" type="pres">
      <dgm:prSet presAssocID="{F6D2AB49-FAAB-4BA3-A5DE-15370A4ACB2D}" presName="parentText" presStyleLbl="node1" presStyleIdx="0" presStyleCnt="2">
        <dgm:presLayoutVars>
          <dgm:chMax val="0"/>
          <dgm:bulletEnabled val="1"/>
        </dgm:presLayoutVars>
      </dgm:prSet>
      <dgm:spPr/>
      <dgm:t>
        <a:bodyPr/>
        <a:lstStyle/>
        <a:p>
          <a:endParaRPr lang="zh-CN" altLang="en-US"/>
        </a:p>
      </dgm:t>
    </dgm:pt>
    <dgm:pt modelId="{88C22FDF-D752-42B9-94AF-7EEC4FD5659B}" type="pres">
      <dgm:prSet presAssocID="{A6657C27-1155-47D1-A6C3-4E75A0F4A9A5}" presName="spacer" presStyleCnt="0"/>
      <dgm:spPr/>
      <dgm:t>
        <a:bodyPr/>
        <a:lstStyle/>
        <a:p>
          <a:endParaRPr lang="zh-CN" altLang="en-US"/>
        </a:p>
      </dgm:t>
    </dgm:pt>
    <dgm:pt modelId="{6AB42C23-425A-4B29-8497-167B68250B3F}" type="pres">
      <dgm:prSet presAssocID="{F98F3139-C87A-4907-902D-896ACDEBCD3B}" presName="parentText" presStyleLbl="node1" presStyleIdx="1" presStyleCnt="2">
        <dgm:presLayoutVars>
          <dgm:chMax val="0"/>
          <dgm:bulletEnabled val="1"/>
        </dgm:presLayoutVars>
      </dgm:prSet>
      <dgm:spPr/>
      <dgm:t>
        <a:bodyPr/>
        <a:lstStyle/>
        <a:p>
          <a:endParaRPr lang="zh-CN" altLang="en-US"/>
        </a:p>
      </dgm:t>
    </dgm:pt>
    <dgm:pt modelId="{3E956219-9BC1-4C15-A537-005453670C3B}" type="pres">
      <dgm:prSet presAssocID="{F98F3139-C87A-4907-902D-896ACDEBCD3B}" presName="childText" presStyleLbl="revTx" presStyleIdx="0" presStyleCnt="1">
        <dgm:presLayoutVars>
          <dgm:bulletEnabled val="1"/>
        </dgm:presLayoutVars>
      </dgm:prSet>
      <dgm:spPr/>
      <dgm:t>
        <a:bodyPr/>
        <a:lstStyle/>
        <a:p>
          <a:endParaRPr lang="zh-CN" altLang="en-US"/>
        </a:p>
      </dgm:t>
    </dgm:pt>
  </dgm:ptLst>
  <dgm:cxnLst>
    <dgm:cxn modelId="{BAC434D5-45C1-4770-9109-8FE00767279A}" type="presOf" srcId="{9B51CB86-8487-40AD-B56D-37E4FDABBA32}" destId="{3E956219-9BC1-4C15-A537-005453670C3B}" srcOrd="0" destOrd="1" presId="urn:microsoft.com/office/officeart/2005/8/layout/vList2"/>
    <dgm:cxn modelId="{B7B985B5-E901-4EBF-BAB4-678D6C931156}" srcId="{7D75F976-DFCE-4063-A68E-933201290722}" destId="{F98F3139-C87A-4907-902D-896ACDEBCD3B}" srcOrd="1" destOrd="0" parTransId="{3560B9DD-DE9C-484B-84E9-A2BA260433A2}" sibTransId="{C6AC3DB8-2848-4CCC-8D88-90F874795B58}"/>
    <dgm:cxn modelId="{36E9EDF2-D5F0-4EFB-A7BE-292F7CF99A56}" type="presOf" srcId="{F98F3139-C87A-4907-902D-896ACDEBCD3B}" destId="{6AB42C23-425A-4B29-8497-167B68250B3F}" srcOrd="0" destOrd="0" presId="urn:microsoft.com/office/officeart/2005/8/layout/vList2"/>
    <dgm:cxn modelId="{65DB7C42-B85C-43EC-AB17-734A20A36FE4}" srcId="{7D75F976-DFCE-4063-A68E-933201290722}" destId="{F6D2AB49-FAAB-4BA3-A5DE-15370A4ACB2D}" srcOrd="0" destOrd="0" parTransId="{DC6F7F03-AF1F-4D2E-A2BF-8F8DAB2494F1}" sibTransId="{A6657C27-1155-47D1-A6C3-4E75A0F4A9A5}"/>
    <dgm:cxn modelId="{6D966191-F6D5-44FD-9E7D-3763E6F38DC1}" type="presOf" srcId="{DB6F405C-3E21-46B5-9E80-4711602A476F}" destId="{3E956219-9BC1-4C15-A537-005453670C3B}" srcOrd="0" destOrd="0" presId="urn:microsoft.com/office/officeart/2005/8/layout/vList2"/>
    <dgm:cxn modelId="{26022AF4-26DF-4034-ADE1-594AC2BEAD16}" type="presOf" srcId="{F6D2AB49-FAAB-4BA3-A5DE-15370A4ACB2D}" destId="{857B4F13-5682-42CD-9A94-071DC104F121}" srcOrd="0" destOrd="0" presId="urn:microsoft.com/office/officeart/2005/8/layout/vList2"/>
    <dgm:cxn modelId="{3EA3E551-8912-4DD4-88EA-F6FE8498A7EE}" srcId="{F98F3139-C87A-4907-902D-896ACDEBCD3B}" destId="{9B51CB86-8487-40AD-B56D-37E4FDABBA32}" srcOrd="1" destOrd="0" parTransId="{933E582F-CDCB-44A4-9BA7-DE2ED07467E7}" sibTransId="{95481F11-435E-4EC4-AD1C-CBDB42491E88}"/>
    <dgm:cxn modelId="{E03DDB5B-EF78-473E-9199-5E591C19B03F}" srcId="{F98F3139-C87A-4907-902D-896ACDEBCD3B}" destId="{DB6F405C-3E21-46B5-9E80-4711602A476F}" srcOrd="0" destOrd="0" parTransId="{0CFADEC6-6425-4E5C-97D2-7B743B5FC7A9}" sibTransId="{C3CD75BD-2DA5-4AFD-A649-4A0DD400E5E7}"/>
    <dgm:cxn modelId="{8CA4F201-36F0-4BAF-8C8A-4A95EEB450FB}" type="presOf" srcId="{7D75F976-DFCE-4063-A68E-933201290722}" destId="{E00A3C7B-2141-48CC-B4D8-09FB1D4642DC}" srcOrd="0" destOrd="0" presId="urn:microsoft.com/office/officeart/2005/8/layout/vList2"/>
    <dgm:cxn modelId="{3746692A-9073-456C-9D52-9FBDE8500C65}" type="presParOf" srcId="{E00A3C7B-2141-48CC-B4D8-09FB1D4642DC}" destId="{857B4F13-5682-42CD-9A94-071DC104F121}" srcOrd="0" destOrd="0" presId="urn:microsoft.com/office/officeart/2005/8/layout/vList2"/>
    <dgm:cxn modelId="{A442DD61-4584-49C6-94E5-68FF482A1BED}" type="presParOf" srcId="{E00A3C7B-2141-48CC-B4D8-09FB1D4642DC}" destId="{88C22FDF-D752-42B9-94AF-7EEC4FD5659B}" srcOrd="1" destOrd="0" presId="urn:microsoft.com/office/officeart/2005/8/layout/vList2"/>
    <dgm:cxn modelId="{76D1FD13-9BE0-4779-BADF-988E5798E5B1}" type="presParOf" srcId="{E00A3C7B-2141-48CC-B4D8-09FB1D4642DC}" destId="{6AB42C23-425A-4B29-8497-167B68250B3F}" srcOrd="2" destOrd="0" presId="urn:microsoft.com/office/officeart/2005/8/layout/vList2"/>
    <dgm:cxn modelId="{79B00F62-B590-4FDE-A903-4ED9F6E2D43F}" type="presParOf" srcId="{E00A3C7B-2141-48CC-B4D8-09FB1D4642DC}" destId="{3E956219-9BC1-4C15-A537-005453670C3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AB11C3-D27F-4D5F-A071-B833F7DCE1AB}"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zh-CN" altLang="en-US"/>
        </a:p>
      </dgm:t>
    </dgm:pt>
    <dgm:pt modelId="{36EA2FA3-B871-40A3-AFBE-4CF2B6DF0F19}">
      <dgm:prSet/>
      <dgm:spPr/>
      <dgm:t>
        <a:bodyPr/>
        <a:lstStyle/>
        <a:p>
          <a:pPr rtl="0"/>
          <a:r>
            <a:rPr lang="zh-CN" b="1" dirty="0" smtClean="0"/>
            <a:t>内在因素：</a:t>
          </a:r>
          <a:endParaRPr lang="zh-CN" b="1" dirty="0"/>
        </a:p>
      </dgm:t>
    </dgm:pt>
    <dgm:pt modelId="{D776383B-6420-4FE6-B73B-9FCDE9EDDADC}" type="parTrans" cxnId="{3026AABA-BF00-4FC0-B149-C92899B41827}">
      <dgm:prSet/>
      <dgm:spPr/>
      <dgm:t>
        <a:bodyPr/>
        <a:lstStyle/>
        <a:p>
          <a:endParaRPr lang="zh-CN" altLang="en-US" b="1"/>
        </a:p>
      </dgm:t>
    </dgm:pt>
    <dgm:pt modelId="{F6369E8E-C174-4F77-84D6-52B035874961}" type="sibTrans" cxnId="{3026AABA-BF00-4FC0-B149-C92899B41827}">
      <dgm:prSet/>
      <dgm:spPr/>
      <dgm:t>
        <a:bodyPr/>
        <a:lstStyle/>
        <a:p>
          <a:endParaRPr lang="zh-CN" altLang="en-US" b="1"/>
        </a:p>
      </dgm:t>
    </dgm:pt>
    <dgm:pt modelId="{AB68DC1C-55E6-4220-92B8-81AF7DB751A4}">
      <dgm:prSet/>
      <dgm:spPr/>
      <dgm:t>
        <a:bodyPr/>
        <a:lstStyle/>
        <a:p>
          <a:pPr rtl="0"/>
          <a:r>
            <a:rPr lang="zh-CN" b="1" dirty="0" smtClean="0"/>
            <a:t>地层岩性</a:t>
          </a:r>
          <a:endParaRPr lang="zh-CN" b="1" dirty="0"/>
        </a:p>
      </dgm:t>
    </dgm:pt>
    <dgm:pt modelId="{C85D3512-81F7-4591-9570-8F7823A44E00}" type="parTrans" cxnId="{94430D3E-296A-41A6-BDA4-6F3F275383FC}">
      <dgm:prSet/>
      <dgm:spPr/>
      <dgm:t>
        <a:bodyPr/>
        <a:lstStyle/>
        <a:p>
          <a:endParaRPr lang="zh-CN" altLang="en-US" b="1"/>
        </a:p>
      </dgm:t>
    </dgm:pt>
    <dgm:pt modelId="{CFB95CDF-FE6F-47AB-B697-4168B6C68878}" type="sibTrans" cxnId="{94430D3E-296A-41A6-BDA4-6F3F275383FC}">
      <dgm:prSet/>
      <dgm:spPr/>
      <dgm:t>
        <a:bodyPr/>
        <a:lstStyle/>
        <a:p>
          <a:endParaRPr lang="zh-CN" altLang="en-US" b="1"/>
        </a:p>
      </dgm:t>
    </dgm:pt>
    <dgm:pt modelId="{55E156E4-7AF1-47CC-AA1B-9D4FE52A04EB}">
      <dgm:prSet/>
      <dgm:spPr/>
      <dgm:t>
        <a:bodyPr/>
        <a:lstStyle/>
        <a:p>
          <a:pPr rtl="0"/>
          <a:r>
            <a:rPr lang="zh-CN" b="1" dirty="0" smtClean="0"/>
            <a:t>地质构造</a:t>
          </a:r>
          <a:endParaRPr lang="zh-CN" b="1" dirty="0"/>
        </a:p>
      </dgm:t>
    </dgm:pt>
    <dgm:pt modelId="{49A557E9-C399-46E2-A87D-279BD92316B9}" type="parTrans" cxnId="{FC6AEA40-1093-472C-9D69-76CC1327358C}">
      <dgm:prSet/>
      <dgm:spPr/>
      <dgm:t>
        <a:bodyPr/>
        <a:lstStyle/>
        <a:p>
          <a:endParaRPr lang="zh-CN" altLang="en-US" b="1"/>
        </a:p>
      </dgm:t>
    </dgm:pt>
    <dgm:pt modelId="{80A7B7BA-3594-4981-8349-E0B087369332}" type="sibTrans" cxnId="{FC6AEA40-1093-472C-9D69-76CC1327358C}">
      <dgm:prSet/>
      <dgm:spPr/>
      <dgm:t>
        <a:bodyPr/>
        <a:lstStyle/>
        <a:p>
          <a:endParaRPr lang="zh-CN" altLang="en-US" b="1"/>
        </a:p>
      </dgm:t>
    </dgm:pt>
    <dgm:pt modelId="{457CF959-85FC-45C9-9E2C-3BB4605D3483}">
      <dgm:prSet/>
      <dgm:spPr/>
      <dgm:t>
        <a:bodyPr/>
        <a:lstStyle/>
        <a:p>
          <a:pPr rtl="0"/>
          <a:r>
            <a:rPr lang="zh-CN" b="1" dirty="0" smtClean="0"/>
            <a:t>坡体结构</a:t>
          </a:r>
          <a:endParaRPr lang="zh-CN" b="1" dirty="0"/>
        </a:p>
      </dgm:t>
    </dgm:pt>
    <dgm:pt modelId="{EE4CE718-515C-4AA0-82E5-404DA062F2BD}" type="parTrans" cxnId="{DEAC9AD2-0AD6-48DB-A11A-2BEEF1975F96}">
      <dgm:prSet/>
      <dgm:spPr/>
      <dgm:t>
        <a:bodyPr/>
        <a:lstStyle/>
        <a:p>
          <a:endParaRPr lang="zh-CN" altLang="en-US" b="1"/>
        </a:p>
      </dgm:t>
    </dgm:pt>
    <dgm:pt modelId="{472F4578-324F-4F10-9ECF-A40A6D356E82}" type="sibTrans" cxnId="{DEAC9AD2-0AD6-48DB-A11A-2BEEF1975F96}">
      <dgm:prSet/>
      <dgm:spPr/>
      <dgm:t>
        <a:bodyPr/>
        <a:lstStyle/>
        <a:p>
          <a:endParaRPr lang="zh-CN" altLang="en-US" b="1"/>
        </a:p>
      </dgm:t>
    </dgm:pt>
    <dgm:pt modelId="{E267F1B3-EBAC-4B3A-B039-A981C6FB5A15}">
      <dgm:prSet/>
      <dgm:spPr/>
      <dgm:t>
        <a:bodyPr/>
        <a:lstStyle/>
        <a:p>
          <a:pPr rtl="0"/>
          <a:r>
            <a:rPr lang="zh-CN" b="1" dirty="0" smtClean="0"/>
            <a:t>有效临空面</a:t>
          </a:r>
          <a:endParaRPr lang="zh-CN" b="1" dirty="0"/>
        </a:p>
      </dgm:t>
    </dgm:pt>
    <dgm:pt modelId="{DB269281-5131-4EE1-9DF4-6424D162171B}" type="parTrans" cxnId="{66D29016-CBF5-4B13-938B-693D8674B9FD}">
      <dgm:prSet/>
      <dgm:spPr/>
      <dgm:t>
        <a:bodyPr/>
        <a:lstStyle/>
        <a:p>
          <a:endParaRPr lang="zh-CN" altLang="en-US" b="1"/>
        </a:p>
      </dgm:t>
    </dgm:pt>
    <dgm:pt modelId="{D98B24D7-7C36-4D05-AD20-3511F96684F5}" type="sibTrans" cxnId="{66D29016-CBF5-4B13-938B-693D8674B9FD}">
      <dgm:prSet/>
      <dgm:spPr/>
      <dgm:t>
        <a:bodyPr/>
        <a:lstStyle/>
        <a:p>
          <a:endParaRPr lang="zh-CN" altLang="en-US" b="1"/>
        </a:p>
      </dgm:t>
    </dgm:pt>
    <dgm:pt modelId="{3459556D-0900-4ED6-83BD-E932A039CE74}" type="pres">
      <dgm:prSet presAssocID="{55AB11C3-D27F-4D5F-A071-B833F7DCE1AB}" presName="linear" presStyleCnt="0">
        <dgm:presLayoutVars>
          <dgm:dir/>
          <dgm:animLvl val="lvl"/>
          <dgm:resizeHandles val="exact"/>
        </dgm:presLayoutVars>
      </dgm:prSet>
      <dgm:spPr/>
      <dgm:t>
        <a:bodyPr/>
        <a:lstStyle/>
        <a:p>
          <a:endParaRPr lang="zh-CN" altLang="en-US"/>
        </a:p>
      </dgm:t>
    </dgm:pt>
    <dgm:pt modelId="{6191860F-A97D-4109-A299-10B3FCDE5C8B}" type="pres">
      <dgm:prSet presAssocID="{36EA2FA3-B871-40A3-AFBE-4CF2B6DF0F19}" presName="parentLin" presStyleCnt="0"/>
      <dgm:spPr/>
      <dgm:t>
        <a:bodyPr/>
        <a:lstStyle/>
        <a:p>
          <a:endParaRPr lang="zh-CN" altLang="en-US"/>
        </a:p>
      </dgm:t>
    </dgm:pt>
    <dgm:pt modelId="{5F119BC6-3941-46DC-86F8-4E10F9A3158A}" type="pres">
      <dgm:prSet presAssocID="{36EA2FA3-B871-40A3-AFBE-4CF2B6DF0F19}" presName="parentLeftMargin" presStyleLbl="node1" presStyleIdx="0" presStyleCnt="1"/>
      <dgm:spPr/>
      <dgm:t>
        <a:bodyPr/>
        <a:lstStyle/>
        <a:p>
          <a:endParaRPr lang="zh-CN" altLang="en-US"/>
        </a:p>
      </dgm:t>
    </dgm:pt>
    <dgm:pt modelId="{66C3908B-97E7-4B06-B79E-6254A56D9AEE}" type="pres">
      <dgm:prSet presAssocID="{36EA2FA3-B871-40A3-AFBE-4CF2B6DF0F19}" presName="parentText" presStyleLbl="node1" presStyleIdx="0" presStyleCnt="1">
        <dgm:presLayoutVars>
          <dgm:chMax val="0"/>
          <dgm:bulletEnabled val="1"/>
        </dgm:presLayoutVars>
      </dgm:prSet>
      <dgm:spPr/>
      <dgm:t>
        <a:bodyPr/>
        <a:lstStyle/>
        <a:p>
          <a:endParaRPr lang="zh-CN" altLang="en-US"/>
        </a:p>
      </dgm:t>
    </dgm:pt>
    <dgm:pt modelId="{ADDFC48B-2840-4FFE-88AE-E11153265DF6}" type="pres">
      <dgm:prSet presAssocID="{36EA2FA3-B871-40A3-AFBE-4CF2B6DF0F19}" presName="negativeSpace" presStyleCnt="0"/>
      <dgm:spPr/>
      <dgm:t>
        <a:bodyPr/>
        <a:lstStyle/>
        <a:p>
          <a:endParaRPr lang="zh-CN" altLang="en-US"/>
        </a:p>
      </dgm:t>
    </dgm:pt>
    <dgm:pt modelId="{887B5F5D-0474-42F5-A6E1-B63983504149}" type="pres">
      <dgm:prSet presAssocID="{36EA2FA3-B871-40A3-AFBE-4CF2B6DF0F19}" presName="childText" presStyleLbl="conFgAcc1" presStyleIdx="0" presStyleCnt="1">
        <dgm:presLayoutVars>
          <dgm:bulletEnabled val="1"/>
        </dgm:presLayoutVars>
      </dgm:prSet>
      <dgm:spPr/>
      <dgm:t>
        <a:bodyPr/>
        <a:lstStyle/>
        <a:p>
          <a:endParaRPr lang="zh-CN" altLang="en-US"/>
        </a:p>
      </dgm:t>
    </dgm:pt>
  </dgm:ptLst>
  <dgm:cxnLst>
    <dgm:cxn modelId="{3026AABA-BF00-4FC0-B149-C92899B41827}" srcId="{55AB11C3-D27F-4D5F-A071-B833F7DCE1AB}" destId="{36EA2FA3-B871-40A3-AFBE-4CF2B6DF0F19}" srcOrd="0" destOrd="0" parTransId="{D776383B-6420-4FE6-B73B-9FCDE9EDDADC}" sibTransId="{F6369E8E-C174-4F77-84D6-52B035874961}"/>
    <dgm:cxn modelId="{42A97D6E-D2E2-4553-92F2-F0E777D0061C}" type="presOf" srcId="{457CF959-85FC-45C9-9E2C-3BB4605D3483}" destId="{887B5F5D-0474-42F5-A6E1-B63983504149}" srcOrd="0" destOrd="2" presId="urn:microsoft.com/office/officeart/2005/8/layout/list1"/>
    <dgm:cxn modelId="{66D29016-CBF5-4B13-938B-693D8674B9FD}" srcId="{36EA2FA3-B871-40A3-AFBE-4CF2B6DF0F19}" destId="{E267F1B3-EBAC-4B3A-B039-A981C6FB5A15}" srcOrd="3" destOrd="0" parTransId="{DB269281-5131-4EE1-9DF4-6424D162171B}" sibTransId="{D98B24D7-7C36-4D05-AD20-3511F96684F5}"/>
    <dgm:cxn modelId="{2C1A9380-29E1-4AC8-A9C9-4CB5D4EE7060}" type="presOf" srcId="{55E156E4-7AF1-47CC-AA1B-9D4FE52A04EB}" destId="{887B5F5D-0474-42F5-A6E1-B63983504149}" srcOrd="0" destOrd="1" presId="urn:microsoft.com/office/officeart/2005/8/layout/list1"/>
    <dgm:cxn modelId="{DEAC9AD2-0AD6-48DB-A11A-2BEEF1975F96}" srcId="{36EA2FA3-B871-40A3-AFBE-4CF2B6DF0F19}" destId="{457CF959-85FC-45C9-9E2C-3BB4605D3483}" srcOrd="2" destOrd="0" parTransId="{EE4CE718-515C-4AA0-82E5-404DA062F2BD}" sibTransId="{472F4578-324F-4F10-9ECF-A40A6D356E82}"/>
    <dgm:cxn modelId="{8CE55B67-5CFB-4EEE-85D4-6EB605360394}" type="presOf" srcId="{55AB11C3-D27F-4D5F-A071-B833F7DCE1AB}" destId="{3459556D-0900-4ED6-83BD-E932A039CE74}" srcOrd="0" destOrd="0" presId="urn:microsoft.com/office/officeart/2005/8/layout/list1"/>
    <dgm:cxn modelId="{37AC8478-3749-4E0D-8710-793EDC8CB52D}" type="presOf" srcId="{E267F1B3-EBAC-4B3A-B039-A981C6FB5A15}" destId="{887B5F5D-0474-42F5-A6E1-B63983504149}" srcOrd="0" destOrd="3" presId="urn:microsoft.com/office/officeart/2005/8/layout/list1"/>
    <dgm:cxn modelId="{94430D3E-296A-41A6-BDA4-6F3F275383FC}" srcId="{36EA2FA3-B871-40A3-AFBE-4CF2B6DF0F19}" destId="{AB68DC1C-55E6-4220-92B8-81AF7DB751A4}" srcOrd="0" destOrd="0" parTransId="{C85D3512-81F7-4591-9570-8F7823A44E00}" sibTransId="{CFB95CDF-FE6F-47AB-B697-4168B6C68878}"/>
    <dgm:cxn modelId="{FC6AEA40-1093-472C-9D69-76CC1327358C}" srcId="{36EA2FA3-B871-40A3-AFBE-4CF2B6DF0F19}" destId="{55E156E4-7AF1-47CC-AA1B-9D4FE52A04EB}" srcOrd="1" destOrd="0" parTransId="{49A557E9-C399-46E2-A87D-279BD92316B9}" sibTransId="{80A7B7BA-3594-4981-8349-E0B087369332}"/>
    <dgm:cxn modelId="{296E9782-CE2C-4D23-AE16-23B997A2A789}" type="presOf" srcId="{36EA2FA3-B871-40A3-AFBE-4CF2B6DF0F19}" destId="{66C3908B-97E7-4B06-B79E-6254A56D9AEE}" srcOrd="1" destOrd="0" presId="urn:microsoft.com/office/officeart/2005/8/layout/list1"/>
    <dgm:cxn modelId="{D226CB74-FCD5-4142-AD24-2F28D12D7161}" type="presOf" srcId="{36EA2FA3-B871-40A3-AFBE-4CF2B6DF0F19}" destId="{5F119BC6-3941-46DC-86F8-4E10F9A3158A}" srcOrd="0" destOrd="0" presId="urn:microsoft.com/office/officeart/2005/8/layout/list1"/>
    <dgm:cxn modelId="{297E0D65-DE52-4F05-8A16-6D742AA094F6}" type="presOf" srcId="{AB68DC1C-55E6-4220-92B8-81AF7DB751A4}" destId="{887B5F5D-0474-42F5-A6E1-B63983504149}" srcOrd="0" destOrd="0" presId="urn:microsoft.com/office/officeart/2005/8/layout/list1"/>
    <dgm:cxn modelId="{1DF8CA61-904A-4F5A-8D36-63BA63D30114}" type="presParOf" srcId="{3459556D-0900-4ED6-83BD-E932A039CE74}" destId="{6191860F-A97D-4109-A299-10B3FCDE5C8B}" srcOrd="0" destOrd="0" presId="urn:microsoft.com/office/officeart/2005/8/layout/list1"/>
    <dgm:cxn modelId="{1B533666-0EE4-4100-B26B-3EFE16463ED5}" type="presParOf" srcId="{6191860F-A97D-4109-A299-10B3FCDE5C8B}" destId="{5F119BC6-3941-46DC-86F8-4E10F9A3158A}" srcOrd="0" destOrd="0" presId="urn:microsoft.com/office/officeart/2005/8/layout/list1"/>
    <dgm:cxn modelId="{F0158E9A-B3EA-464D-8D7D-E846F1198A42}" type="presParOf" srcId="{6191860F-A97D-4109-A299-10B3FCDE5C8B}" destId="{66C3908B-97E7-4B06-B79E-6254A56D9AEE}" srcOrd="1" destOrd="0" presId="urn:microsoft.com/office/officeart/2005/8/layout/list1"/>
    <dgm:cxn modelId="{5A2D30C9-2554-4D4A-A659-1121EF63CAFB}" type="presParOf" srcId="{3459556D-0900-4ED6-83BD-E932A039CE74}" destId="{ADDFC48B-2840-4FFE-88AE-E11153265DF6}" srcOrd="1" destOrd="0" presId="urn:microsoft.com/office/officeart/2005/8/layout/list1"/>
    <dgm:cxn modelId="{05D8911C-12B9-4C19-B9C8-6E75409F28EA}" type="presParOf" srcId="{3459556D-0900-4ED6-83BD-E932A039CE74}" destId="{887B5F5D-0474-42F5-A6E1-B6398350414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5F28C02-1B38-4E24-B9F3-4E83B33D471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89D31E2E-9856-443C-B8C2-B1E5FB9270F4}">
      <dgm:prSet custT="1"/>
      <dgm:spPr>
        <a:solidFill>
          <a:schemeClr val="bg1">
            <a:alpha val="90000"/>
          </a:schemeClr>
        </a:solidFill>
      </dgm:spPr>
      <dgm:t>
        <a:bodyPr/>
        <a:lstStyle/>
        <a:p>
          <a:pPr rtl="0"/>
          <a:r>
            <a:rPr lang="zh-CN" altLang="en-US" sz="2400" b="1" dirty="0" smtClean="0"/>
            <a:t>降水强度</a:t>
          </a:r>
          <a:endParaRPr lang="zh-CN" altLang="en-US" sz="2400" b="1" dirty="0"/>
        </a:p>
      </dgm:t>
    </dgm:pt>
    <dgm:pt modelId="{73979F1D-F39A-4BFA-A16D-7E2447C4F838}" type="parTrans" cxnId="{C35CB903-3C38-4F98-8AFE-35D814231873}">
      <dgm:prSet/>
      <dgm:spPr/>
      <dgm:t>
        <a:bodyPr/>
        <a:lstStyle/>
        <a:p>
          <a:endParaRPr lang="zh-CN" altLang="en-US" b="1"/>
        </a:p>
      </dgm:t>
    </dgm:pt>
    <dgm:pt modelId="{7D13AF87-FA6F-469B-AF52-5F5AA7CE795B}" type="sibTrans" cxnId="{C35CB903-3C38-4F98-8AFE-35D814231873}">
      <dgm:prSet/>
      <dgm:spPr/>
      <dgm:t>
        <a:bodyPr/>
        <a:lstStyle/>
        <a:p>
          <a:endParaRPr lang="zh-CN" altLang="en-US" b="1"/>
        </a:p>
      </dgm:t>
    </dgm:pt>
    <dgm:pt modelId="{981317C2-8074-42EB-9939-206FE08001E6}">
      <dgm:prSet custT="1"/>
      <dgm:spPr>
        <a:solidFill>
          <a:schemeClr val="bg1">
            <a:alpha val="90000"/>
          </a:schemeClr>
        </a:solidFill>
      </dgm:spPr>
      <dgm:t>
        <a:bodyPr/>
        <a:lstStyle/>
        <a:p>
          <a:pPr rtl="0"/>
          <a:r>
            <a:rPr lang="zh-CN" altLang="en-US" sz="2400" b="1" dirty="0" smtClean="0"/>
            <a:t>地下水</a:t>
          </a:r>
          <a:endParaRPr lang="zh-CN" altLang="en-US" sz="2400" b="1" dirty="0"/>
        </a:p>
      </dgm:t>
    </dgm:pt>
    <dgm:pt modelId="{52CD7393-FDB4-49D5-A0D2-7CE35389282A}" type="parTrans" cxnId="{C9211CD5-2A2A-461A-B277-37CF1D8AFA35}">
      <dgm:prSet/>
      <dgm:spPr/>
      <dgm:t>
        <a:bodyPr/>
        <a:lstStyle/>
        <a:p>
          <a:endParaRPr lang="zh-CN" altLang="en-US" b="1"/>
        </a:p>
      </dgm:t>
    </dgm:pt>
    <dgm:pt modelId="{85EB33E5-8F65-4707-8665-492030FE924A}" type="sibTrans" cxnId="{C9211CD5-2A2A-461A-B277-37CF1D8AFA35}">
      <dgm:prSet/>
      <dgm:spPr/>
      <dgm:t>
        <a:bodyPr/>
        <a:lstStyle/>
        <a:p>
          <a:endParaRPr lang="zh-CN" altLang="en-US" b="1"/>
        </a:p>
      </dgm:t>
    </dgm:pt>
    <dgm:pt modelId="{429D6156-53B1-48E3-916B-39BFF3D91239}">
      <dgm:prSet custT="1"/>
      <dgm:spPr>
        <a:solidFill>
          <a:schemeClr val="bg1">
            <a:alpha val="90000"/>
          </a:schemeClr>
        </a:solidFill>
      </dgm:spPr>
      <dgm:t>
        <a:bodyPr/>
        <a:lstStyle/>
        <a:p>
          <a:pPr rtl="0"/>
          <a:r>
            <a:rPr lang="zh-CN" altLang="en-US" sz="2400" b="1" dirty="0" smtClean="0"/>
            <a:t>地震</a:t>
          </a:r>
          <a:endParaRPr lang="zh-CN" altLang="en-US" sz="2400" b="1" dirty="0"/>
        </a:p>
      </dgm:t>
    </dgm:pt>
    <dgm:pt modelId="{3EFC720B-EA5D-4292-9343-99C2E37169CC}" type="parTrans" cxnId="{D44C20FE-8FD0-4F1C-8FAC-36C704F6D7E4}">
      <dgm:prSet/>
      <dgm:spPr/>
      <dgm:t>
        <a:bodyPr/>
        <a:lstStyle/>
        <a:p>
          <a:endParaRPr lang="zh-CN" altLang="en-US" b="1"/>
        </a:p>
      </dgm:t>
    </dgm:pt>
    <dgm:pt modelId="{75F200AD-6447-43F1-81AB-E21AB8DE2C78}" type="sibTrans" cxnId="{D44C20FE-8FD0-4F1C-8FAC-36C704F6D7E4}">
      <dgm:prSet/>
      <dgm:spPr/>
      <dgm:t>
        <a:bodyPr/>
        <a:lstStyle/>
        <a:p>
          <a:endParaRPr lang="zh-CN" altLang="en-US" b="1"/>
        </a:p>
      </dgm:t>
    </dgm:pt>
    <dgm:pt modelId="{5AB2F73F-1406-4ABA-8D26-D65F7DB693BC}">
      <dgm:prSet custT="1"/>
      <dgm:spPr>
        <a:solidFill>
          <a:schemeClr val="bg1">
            <a:alpha val="90000"/>
          </a:schemeClr>
        </a:solidFill>
      </dgm:spPr>
      <dgm:t>
        <a:bodyPr/>
        <a:lstStyle/>
        <a:p>
          <a:pPr rtl="0"/>
          <a:r>
            <a:rPr lang="zh-CN" altLang="en-US" sz="2400" b="1" dirty="0" smtClean="0"/>
            <a:t>地表径流对坡麓的冲淘</a:t>
          </a:r>
          <a:endParaRPr lang="zh-CN" altLang="en-US" sz="2400" b="1" dirty="0"/>
        </a:p>
      </dgm:t>
    </dgm:pt>
    <dgm:pt modelId="{23FE22E5-4183-470C-AA53-67C623ED5466}" type="parTrans" cxnId="{7BC4E460-2767-429C-955B-3130518FF55C}">
      <dgm:prSet/>
      <dgm:spPr/>
      <dgm:t>
        <a:bodyPr/>
        <a:lstStyle/>
        <a:p>
          <a:endParaRPr lang="zh-CN" altLang="en-US" b="1"/>
        </a:p>
      </dgm:t>
    </dgm:pt>
    <dgm:pt modelId="{31ACE2DB-56A3-45A2-9AA6-8075A4A472C0}" type="sibTrans" cxnId="{7BC4E460-2767-429C-955B-3130518FF55C}">
      <dgm:prSet/>
      <dgm:spPr/>
      <dgm:t>
        <a:bodyPr/>
        <a:lstStyle/>
        <a:p>
          <a:endParaRPr lang="zh-CN" altLang="en-US" b="1"/>
        </a:p>
      </dgm:t>
    </dgm:pt>
    <dgm:pt modelId="{4B157AC3-D3A2-403D-80B0-6DAC6C4C3CBA}">
      <dgm:prSet custT="1"/>
      <dgm:spPr>
        <a:solidFill>
          <a:schemeClr val="bg1">
            <a:alpha val="90000"/>
          </a:schemeClr>
        </a:solidFill>
      </dgm:spPr>
      <dgm:t>
        <a:bodyPr/>
        <a:lstStyle/>
        <a:p>
          <a:pPr rtl="0"/>
          <a:r>
            <a:rPr lang="zh-CN" altLang="en-US" sz="2400" b="1" dirty="0" smtClean="0"/>
            <a:t>坡面加积作用</a:t>
          </a:r>
          <a:endParaRPr lang="zh-CN" altLang="en-US" sz="2400" b="1" dirty="0"/>
        </a:p>
      </dgm:t>
    </dgm:pt>
    <dgm:pt modelId="{BFB24837-038A-4FDE-9764-586C7BBA44D7}" type="parTrans" cxnId="{BABCB32A-A906-40B7-8DA6-40F2226E3CF2}">
      <dgm:prSet/>
      <dgm:spPr/>
      <dgm:t>
        <a:bodyPr/>
        <a:lstStyle/>
        <a:p>
          <a:endParaRPr lang="zh-CN" altLang="en-US" b="1"/>
        </a:p>
      </dgm:t>
    </dgm:pt>
    <dgm:pt modelId="{24541702-A9BE-498A-BCA4-F1083AB026FB}" type="sibTrans" cxnId="{BABCB32A-A906-40B7-8DA6-40F2226E3CF2}">
      <dgm:prSet/>
      <dgm:spPr/>
      <dgm:t>
        <a:bodyPr/>
        <a:lstStyle/>
        <a:p>
          <a:endParaRPr lang="zh-CN" altLang="en-US" b="1"/>
        </a:p>
      </dgm:t>
    </dgm:pt>
    <dgm:pt modelId="{4E532269-5DB9-414F-92D2-54D1F9D15DA1}">
      <dgm:prSet custT="1"/>
      <dgm:spPr>
        <a:solidFill>
          <a:schemeClr val="bg1">
            <a:alpha val="90000"/>
          </a:schemeClr>
        </a:solidFill>
      </dgm:spPr>
      <dgm:t>
        <a:bodyPr/>
        <a:lstStyle/>
        <a:p>
          <a:pPr rtl="0"/>
          <a:r>
            <a:rPr lang="zh-CN" altLang="en-US" sz="2400" b="1" dirty="0" smtClean="0"/>
            <a:t>人为在坡地上蓄水灌溉、建房筑路时破坏坡地稳定性</a:t>
          </a:r>
          <a:endParaRPr lang="zh-CN" altLang="en-US" sz="2400" b="1" dirty="0"/>
        </a:p>
      </dgm:t>
    </dgm:pt>
    <dgm:pt modelId="{9F353AA4-4411-40F1-89F0-AFA4C738491B}" type="parTrans" cxnId="{524FC3E2-EA31-4880-97F8-CBC983EFA6FE}">
      <dgm:prSet/>
      <dgm:spPr/>
      <dgm:t>
        <a:bodyPr/>
        <a:lstStyle/>
        <a:p>
          <a:endParaRPr lang="zh-CN" altLang="en-US" b="1"/>
        </a:p>
      </dgm:t>
    </dgm:pt>
    <dgm:pt modelId="{404D0705-04B3-456E-A3DA-BC0E666BE8D5}" type="sibTrans" cxnId="{524FC3E2-EA31-4880-97F8-CBC983EFA6FE}">
      <dgm:prSet/>
      <dgm:spPr/>
      <dgm:t>
        <a:bodyPr/>
        <a:lstStyle/>
        <a:p>
          <a:endParaRPr lang="zh-CN" altLang="en-US" b="1"/>
        </a:p>
      </dgm:t>
    </dgm:pt>
    <dgm:pt modelId="{72EAF39B-0BAB-4034-837C-4E6A14E0E99D}">
      <dgm:prSet custT="1"/>
      <dgm:spPr>
        <a:ln>
          <a:noFill/>
        </a:ln>
        <a:effectLst/>
        <a:scene3d>
          <a:camera prst="orthographicFront">
            <a:rot lat="0" lon="0" rev="0"/>
          </a:camera>
          <a:lightRig rig="contrasting" dir="t">
            <a:rot lat="0" lon="0" rev="7800000"/>
          </a:lightRig>
        </a:scene3d>
        <a:sp3d>
          <a:bevelT w="139700" h="139700"/>
        </a:sp3d>
      </dgm:spPr>
      <dgm:t>
        <a:bodyPr/>
        <a:lstStyle/>
        <a:p>
          <a:pPr rtl="0"/>
          <a:r>
            <a:rPr lang="zh-CN" altLang="en-US" sz="2400" b="1" dirty="0" smtClean="0"/>
            <a:t>诱发因素</a:t>
          </a:r>
          <a:endParaRPr lang="zh-CN" altLang="en-US" sz="2400" b="1" dirty="0"/>
        </a:p>
      </dgm:t>
    </dgm:pt>
    <dgm:pt modelId="{8C36606F-3011-4EEC-8103-55D4FF2E9C63}" type="parTrans" cxnId="{1B2BD043-B56F-45A0-B1CD-72A127CFB889}">
      <dgm:prSet/>
      <dgm:spPr/>
      <dgm:t>
        <a:bodyPr/>
        <a:lstStyle/>
        <a:p>
          <a:endParaRPr lang="zh-CN" altLang="en-US"/>
        </a:p>
      </dgm:t>
    </dgm:pt>
    <dgm:pt modelId="{C35D6AA7-714A-4A44-9685-FEB4B2244D50}" type="sibTrans" cxnId="{1B2BD043-B56F-45A0-B1CD-72A127CFB889}">
      <dgm:prSet/>
      <dgm:spPr/>
      <dgm:t>
        <a:bodyPr/>
        <a:lstStyle/>
        <a:p>
          <a:endParaRPr lang="zh-CN" altLang="en-US"/>
        </a:p>
      </dgm:t>
    </dgm:pt>
    <dgm:pt modelId="{2BF7C1DC-6235-4A46-B7B6-395A752643ED}" type="pres">
      <dgm:prSet presAssocID="{25F28C02-1B38-4E24-B9F3-4E83B33D471C}" presName="linear" presStyleCnt="0">
        <dgm:presLayoutVars>
          <dgm:dir/>
          <dgm:animLvl val="lvl"/>
          <dgm:resizeHandles val="exact"/>
        </dgm:presLayoutVars>
      </dgm:prSet>
      <dgm:spPr/>
      <dgm:t>
        <a:bodyPr/>
        <a:lstStyle/>
        <a:p>
          <a:endParaRPr lang="zh-CN" altLang="en-US"/>
        </a:p>
      </dgm:t>
    </dgm:pt>
    <dgm:pt modelId="{990DD9A0-463B-4361-9029-368BE93224E5}" type="pres">
      <dgm:prSet presAssocID="{72EAF39B-0BAB-4034-837C-4E6A14E0E99D}" presName="parentLin" presStyleCnt="0"/>
      <dgm:spPr/>
      <dgm:t>
        <a:bodyPr/>
        <a:lstStyle/>
        <a:p>
          <a:endParaRPr lang="zh-CN" altLang="en-US"/>
        </a:p>
      </dgm:t>
    </dgm:pt>
    <dgm:pt modelId="{6E072D40-C020-4EB1-AFD3-1A1E20B7E5D9}" type="pres">
      <dgm:prSet presAssocID="{72EAF39B-0BAB-4034-837C-4E6A14E0E99D}" presName="parentLeftMargin" presStyleLbl="node1" presStyleIdx="0" presStyleCnt="1"/>
      <dgm:spPr/>
      <dgm:t>
        <a:bodyPr/>
        <a:lstStyle/>
        <a:p>
          <a:endParaRPr lang="zh-CN" altLang="en-US"/>
        </a:p>
      </dgm:t>
    </dgm:pt>
    <dgm:pt modelId="{739933FE-9C6B-4D02-8C80-B3E394A23D9D}" type="pres">
      <dgm:prSet presAssocID="{72EAF39B-0BAB-4034-837C-4E6A14E0E99D}" presName="parentText" presStyleLbl="node1" presStyleIdx="0" presStyleCnt="1">
        <dgm:presLayoutVars>
          <dgm:chMax val="0"/>
          <dgm:bulletEnabled val="1"/>
        </dgm:presLayoutVars>
      </dgm:prSet>
      <dgm:spPr/>
      <dgm:t>
        <a:bodyPr/>
        <a:lstStyle/>
        <a:p>
          <a:endParaRPr lang="zh-CN" altLang="en-US"/>
        </a:p>
      </dgm:t>
    </dgm:pt>
    <dgm:pt modelId="{8B4697F7-4121-4662-886A-DA60FB165732}" type="pres">
      <dgm:prSet presAssocID="{72EAF39B-0BAB-4034-837C-4E6A14E0E99D}" presName="negativeSpace" presStyleCnt="0"/>
      <dgm:spPr/>
      <dgm:t>
        <a:bodyPr/>
        <a:lstStyle/>
        <a:p>
          <a:endParaRPr lang="zh-CN" altLang="en-US"/>
        </a:p>
      </dgm:t>
    </dgm:pt>
    <dgm:pt modelId="{DAB3706B-FA17-4460-96A4-46FB6C8E5562}" type="pres">
      <dgm:prSet presAssocID="{72EAF39B-0BAB-4034-837C-4E6A14E0E99D}" presName="childText" presStyleLbl="conFgAcc1" presStyleIdx="0" presStyleCnt="1">
        <dgm:presLayoutVars>
          <dgm:bulletEnabled val="1"/>
        </dgm:presLayoutVars>
      </dgm:prSet>
      <dgm:spPr/>
      <dgm:t>
        <a:bodyPr/>
        <a:lstStyle/>
        <a:p>
          <a:endParaRPr lang="zh-CN" altLang="en-US"/>
        </a:p>
      </dgm:t>
    </dgm:pt>
  </dgm:ptLst>
  <dgm:cxnLst>
    <dgm:cxn modelId="{D44C20FE-8FD0-4F1C-8FAC-36C704F6D7E4}" srcId="{72EAF39B-0BAB-4034-837C-4E6A14E0E99D}" destId="{429D6156-53B1-48E3-916B-39BFF3D91239}" srcOrd="2" destOrd="0" parTransId="{3EFC720B-EA5D-4292-9343-99C2E37169CC}" sibTransId="{75F200AD-6447-43F1-81AB-E21AB8DE2C78}"/>
    <dgm:cxn modelId="{1DE3596D-8B2E-4074-A508-2FB2F2898241}" type="presOf" srcId="{981317C2-8074-42EB-9939-206FE08001E6}" destId="{DAB3706B-FA17-4460-96A4-46FB6C8E5562}" srcOrd="0" destOrd="1" presId="urn:microsoft.com/office/officeart/2005/8/layout/list1"/>
    <dgm:cxn modelId="{01768922-F0EC-4DD5-8104-F4D75F3945CA}" type="presOf" srcId="{25F28C02-1B38-4E24-B9F3-4E83B33D471C}" destId="{2BF7C1DC-6235-4A46-B7B6-395A752643ED}" srcOrd="0" destOrd="0" presId="urn:microsoft.com/office/officeart/2005/8/layout/list1"/>
    <dgm:cxn modelId="{EE05D3A7-6C36-4AB2-AB19-626799DD39D4}" type="presOf" srcId="{4B157AC3-D3A2-403D-80B0-6DAC6C4C3CBA}" destId="{DAB3706B-FA17-4460-96A4-46FB6C8E5562}" srcOrd="0" destOrd="4" presId="urn:microsoft.com/office/officeart/2005/8/layout/list1"/>
    <dgm:cxn modelId="{524FC3E2-EA31-4880-97F8-CBC983EFA6FE}" srcId="{72EAF39B-0BAB-4034-837C-4E6A14E0E99D}" destId="{4E532269-5DB9-414F-92D2-54D1F9D15DA1}" srcOrd="5" destOrd="0" parTransId="{9F353AA4-4411-40F1-89F0-AFA4C738491B}" sibTransId="{404D0705-04B3-456E-A3DA-BC0E666BE8D5}"/>
    <dgm:cxn modelId="{C7718D65-F9C8-47F7-A78B-F439AC9C0ADB}" type="presOf" srcId="{4E532269-5DB9-414F-92D2-54D1F9D15DA1}" destId="{DAB3706B-FA17-4460-96A4-46FB6C8E5562}" srcOrd="0" destOrd="5" presId="urn:microsoft.com/office/officeart/2005/8/layout/list1"/>
    <dgm:cxn modelId="{C9211CD5-2A2A-461A-B277-37CF1D8AFA35}" srcId="{72EAF39B-0BAB-4034-837C-4E6A14E0E99D}" destId="{981317C2-8074-42EB-9939-206FE08001E6}" srcOrd="1" destOrd="0" parTransId="{52CD7393-FDB4-49D5-A0D2-7CE35389282A}" sibTransId="{85EB33E5-8F65-4707-8665-492030FE924A}"/>
    <dgm:cxn modelId="{754896BE-104A-41AC-95F7-DC9B135541F0}" type="presOf" srcId="{72EAF39B-0BAB-4034-837C-4E6A14E0E99D}" destId="{739933FE-9C6B-4D02-8C80-B3E394A23D9D}" srcOrd="1" destOrd="0" presId="urn:microsoft.com/office/officeart/2005/8/layout/list1"/>
    <dgm:cxn modelId="{BABCB32A-A906-40B7-8DA6-40F2226E3CF2}" srcId="{72EAF39B-0BAB-4034-837C-4E6A14E0E99D}" destId="{4B157AC3-D3A2-403D-80B0-6DAC6C4C3CBA}" srcOrd="4" destOrd="0" parTransId="{BFB24837-038A-4FDE-9764-586C7BBA44D7}" sibTransId="{24541702-A9BE-498A-BCA4-F1083AB026FB}"/>
    <dgm:cxn modelId="{2DF127C0-399D-4D42-A94E-6859BA332900}" type="presOf" srcId="{72EAF39B-0BAB-4034-837C-4E6A14E0E99D}" destId="{6E072D40-C020-4EB1-AFD3-1A1E20B7E5D9}" srcOrd="0" destOrd="0" presId="urn:microsoft.com/office/officeart/2005/8/layout/list1"/>
    <dgm:cxn modelId="{C35CB903-3C38-4F98-8AFE-35D814231873}" srcId="{72EAF39B-0BAB-4034-837C-4E6A14E0E99D}" destId="{89D31E2E-9856-443C-B8C2-B1E5FB9270F4}" srcOrd="0" destOrd="0" parTransId="{73979F1D-F39A-4BFA-A16D-7E2447C4F838}" sibTransId="{7D13AF87-FA6F-469B-AF52-5F5AA7CE795B}"/>
    <dgm:cxn modelId="{1B2BD043-B56F-45A0-B1CD-72A127CFB889}" srcId="{25F28C02-1B38-4E24-B9F3-4E83B33D471C}" destId="{72EAF39B-0BAB-4034-837C-4E6A14E0E99D}" srcOrd="0" destOrd="0" parTransId="{8C36606F-3011-4EEC-8103-55D4FF2E9C63}" sibTransId="{C35D6AA7-714A-4A44-9685-FEB4B2244D50}"/>
    <dgm:cxn modelId="{05F90A88-DB7A-4331-BE86-C8FA83A5FFCC}" type="presOf" srcId="{5AB2F73F-1406-4ABA-8D26-D65F7DB693BC}" destId="{DAB3706B-FA17-4460-96A4-46FB6C8E5562}" srcOrd="0" destOrd="3" presId="urn:microsoft.com/office/officeart/2005/8/layout/list1"/>
    <dgm:cxn modelId="{75BF6673-4242-429E-B01F-98137D389ABF}" type="presOf" srcId="{89D31E2E-9856-443C-B8C2-B1E5FB9270F4}" destId="{DAB3706B-FA17-4460-96A4-46FB6C8E5562}" srcOrd="0" destOrd="0" presId="urn:microsoft.com/office/officeart/2005/8/layout/list1"/>
    <dgm:cxn modelId="{4B0FDEFB-9650-4C62-A2F8-C4833DDB9966}" type="presOf" srcId="{429D6156-53B1-48E3-916B-39BFF3D91239}" destId="{DAB3706B-FA17-4460-96A4-46FB6C8E5562}" srcOrd="0" destOrd="2" presId="urn:microsoft.com/office/officeart/2005/8/layout/list1"/>
    <dgm:cxn modelId="{7BC4E460-2767-429C-955B-3130518FF55C}" srcId="{72EAF39B-0BAB-4034-837C-4E6A14E0E99D}" destId="{5AB2F73F-1406-4ABA-8D26-D65F7DB693BC}" srcOrd="3" destOrd="0" parTransId="{23FE22E5-4183-470C-AA53-67C623ED5466}" sibTransId="{31ACE2DB-56A3-45A2-9AA6-8075A4A472C0}"/>
    <dgm:cxn modelId="{68A4BB3A-FCDB-487F-BCCE-617FECEA4688}" type="presParOf" srcId="{2BF7C1DC-6235-4A46-B7B6-395A752643ED}" destId="{990DD9A0-463B-4361-9029-368BE93224E5}" srcOrd="0" destOrd="0" presId="urn:microsoft.com/office/officeart/2005/8/layout/list1"/>
    <dgm:cxn modelId="{DF5EA584-1B4B-47E1-B3C2-2301E107E9F3}" type="presParOf" srcId="{990DD9A0-463B-4361-9029-368BE93224E5}" destId="{6E072D40-C020-4EB1-AFD3-1A1E20B7E5D9}" srcOrd="0" destOrd="0" presId="urn:microsoft.com/office/officeart/2005/8/layout/list1"/>
    <dgm:cxn modelId="{C9775E24-95F2-4F52-9E04-520AC714B54F}" type="presParOf" srcId="{990DD9A0-463B-4361-9029-368BE93224E5}" destId="{739933FE-9C6B-4D02-8C80-B3E394A23D9D}" srcOrd="1" destOrd="0" presId="urn:microsoft.com/office/officeart/2005/8/layout/list1"/>
    <dgm:cxn modelId="{7DFF3639-0179-43B1-82DE-9865708B3E71}" type="presParOf" srcId="{2BF7C1DC-6235-4A46-B7B6-395A752643ED}" destId="{8B4697F7-4121-4662-886A-DA60FB165732}" srcOrd="1" destOrd="0" presId="urn:microsoft.com/office/officeart/2005/8/layout/list1"/>
    <dgm:cxn modelId="{E1DCE994-29B8-4401-8ABE-B500058A7B59}" type="presParOf" srcId="{2BF7C1DC-6235-4A46-B7B6-395A752643ED}" destId="{DAB3706B-FA17-4460-96A4-46FB6C8E556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0B162F-38E9-4054-A21B-2D77185C199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D7246F29-83A4-48D0-A6DF-2ED376FC9C0A}">
      <dgm:prSet/>
      <dgm:spPr/>
      <dgm:t>
        <a:bodyPr/>
        <a:lstStyle/>
        <a:p>
          <a:pPr rtl="0"/>
          <a:r>
            <a:rPr lang="zh-CN" b="1" dirty="0" smtClean="0"/>
            <a:t>定义：主要是土屑蠕动，是坡面上的岩屑、土体在重力作用下，顺坡发生极缓慢移动的现象。</a:t>
          </a:r>
          <a:endParaRPr lang="zh-CN" b="1" dirty="0"/>
        </a:p>
      </dgm:t>
    </dgm:pt>
    <dgm:pt modelId="{2EF3488A-D16E-4E3D-AB39-524AC2D13A20}" type="parTrans" cxnId="{070B01A9-EFEE-44E8-B999-1BFE08D4AD40}">
      <dgm:prSet/>
      <dgm:spPr/>
      <dgm:t>
        <a:bodyPr/>
        <a:lstStyle/>
        <a:p>
          <a:endParaRPr lang="zh-CN" altLang="en-US" b="1"/>
        </a:p>
      </dgm:t>
    </dgm:pt>
    <dgm:pt modelId="{9D46BEFD-0C59-414D-ABB1-ACF37B45005A}" type="sibTrans" cxnId="{070B01A9-EFEE-44E8-B999-1BFE08D4AD40}">
      <dgm:prSet/>
      <dgm:spPr/>
      <dgm:t>
        <a:bodyPr/>
        <a:lstStyle/>
        <a:p>
          <a:endParaRPr lang="zh-CN" altLang="en-US" b="1"/>
        </a:p>
      </dgm:t>
    </dgm:pt>
    <dgm:pt modelId="{723D6128-14F5-48C9-9F2C-033323742902}">
      <dgm:prSet/>
      <dgm:spPr/>
      <dgm:t>
        <a:bodyPr/>
        <a:lstStyle/>
        <a:p>
          <a:pPr rtl="0"/>
          <a:r>
            <a:rPr lang="zh-CN" b="1" dirty="0" smtClean="0"/>
            <a:t>产生原因：</a:t>
          </a:r>
          <a:endParaRPr lang="zh-CN" b="1" dirty="0"/>
        </a:p>
      </dgm:t>
    </dgm:pt>
    <dgm:pt modelId="{5393F12E-0024-4751-843E-59138E73E0D6}" type="parTrans" cxnId="{4EBF0890-F8BF-4045-88A7-4D05B74FEA41}">
      <dgm:prSet/>
      <dgm:spPr/>
      <dgm:t>
        <a:bodyPr/>
        <a:lstStyle/>
        <a:p>
          <a:endParaRPr lang="zh-CN" altLang="en-US" b="1"/>
        </a:p>
      </dgm:t>
    </dgm:pt>
    <dgm:pt modelId="{F12DAA21-C723-4976-B758-FAEBD66BBD25}" type="sibTrans" cxnId="{4EBF0890-F8BF-4045-88A7-4D05B74FEA41}">
      <dgm:prSet/>
      <dgm:spPr/>
      <dgm:t>
        <a:bodyPr/>
        <a:lstStyle/>
        <a:p>
          <a:endParaRPr lang="zh-CN" altLang="en-US" b="1"/>
        </a:p>
      </dgm:t>
    </dgm:pt>
    <dgm:pt modelId="{37FDC854-4AA8-4E47-A6CB-2B8F08B02A9A}">
      <dgm:prSet/>
      <dgm:spPr/>
      <dgm:t>
        <a:bodyPr/>
        <a:lstStyle/>
        <a:p>
          <a:pPr rtl="0"/>
          <a:r>
            <a:rPr lang="zh-CN" b="1" dirty="0" smtClean="0"/>
            <a:t>土层中冻结与融解、干与湿和温度等因素的变化，</a:t>
          </a:r>
          <a:endParaRPr lang="zh-CN" b="1" dirty="0"/>
        </a:p>
      </dgm:t>
    </dgm:pt>
    <dgm:pt modelId="{C30103E6-EFDA-493C-B2AC-8FFD61BE067C}" type="parTrans" cxnId="{02DD6D56-1467-40CA-A8BF-909B60D08880}">
      <dgm:prSet/>
      <dgm:spPr/>
      <dgm:t>
        <a:bodyPr/>
        <a:lstStyle/>
        <a:p>
          <a:endParaRPr lang="zh-CN" altLang="en-US" b="1"/>
        </a:p>
      </dgm:t>
    </dgm:pt>
    <dgm:pt modelId="{8A74A546-A5F9-4319-A8C8-46E9BD1BF55E}" type="sibTrans" cxnId="{02DD6D56-1467-40CA-A8BF-909B60D08880}">
      <dgm:prSet/>
      <dgm:spPr/>
      <dgm:t>
        <a:bodyPr/>
        <a:lstStyle/>
        <a:p>
          <a:endParaRPr lang="zh-CN" altLang="en-US" b="1"/>
        </a:p>
      </dgm:t>
    </dgm:pt>
    <dgm:pt modelId="{EB58C13D-01C4-4DD5-A0DE-8E7825E3CAE4}">
      <dgm:prSet/>
      <dgm:spPr/>
      <dgm:t>
        <a:bodyPr/>
        <a:lstStyle/>
        <a:p>
          <a:pPr rtl="0"/>
          <a:r>
            <a:rPr lang="zh-CN" b="1" dirty="0" smtClean="0"/>
            <a:t>导致坡地上的土屑时胀时缩，</a:t>
          </a:r>
          <a:endParaRPr lang="zh-CN" b="1" dirty="0"/>
        </a:p>
      </dgm:t>
    </dgm:pt>
    <dgm:pt modelId="{2B3D3A43-0D35-4D3F-94A0-255A8AC9A7DD}" type="parTrans" cxnId="{56ECB382-6AB0-4CA6-BAB0-2E890DE635D9}">
      <dgm:prSet/>
      <dgm:spPr/>
      <dgm:t>
        <a:bodyPr/>
        <a:lstStyle/>
        <a:p>
          <a:endParaRPr lang="zh-CN" altLang="en-US" b="1"/>
        </a:p>
      </dgm:t>
    </dgm:pt>
    <dgm:pt modelId="{5ABF2C4F-86DC-4C70-8E4F-10EA7234AE34}" type="sibTrans" cxnId="{56ECB382-6AB0-4CA6-BAB0-2E890DE635D9}">
      <dgm:prSet/>
      <dgm:spPr/>
      <dgm:t>
        <a:bodyPr/>
        <a:lstStyle/>
        <a:p>
          <a:endParaRPr lang="zh-CN" altLang="en-US" b="1"/>
        </a:p>
      </dgm:t>
    </dgm:pt>
    <dgm:pt modelId="{BFEA124A-63B5-4AC9-9B95-5193337CCC43}">
      <dgm:prSet/>
      <dgm:spPr/>
      <dgm:t>
        <a:bodyPr/>
        <a:lstStyle/>
        <a:p>
          <a:pPr rtl="0"/>
          <a:r>
            <a:rPr lang="zh-CN" b="1" smtClean="0"/>
            <a:t>在</a:t>
          </a:r>
          <a:r>
            <a:rPr lang="zh-CN" b="1" dirty="0" smtClean="0"/>
            <a:t>胀缩过程中，受重力的作用，使土屑向坡地下方逐步移动。</a:t>
          </a:r>
          <a:endParaRPr lang="zh-CN" b="1" dirty="0"/>
        </a:p>
      </dgm:t>
    </dgm:pt>
    <dgm:pt modelId="{FA16E82E-F181-44B4-96DC-E4663D102766}" type="parTrans" cxnId="{ABAB7997-8264-4A41-9967-80F9D995BC55}">
      <dgm:prSet/>
      <dgm:spPr/>
      <dgm:t>
        <a:bodyPr/>
        <a:lstStyle/>
        <a:p>
          <a:endParaRPr lang="zh-CN" altLang="en-US" b="1"/>
        </a:p>
      </dgm:t>
    </dgm:pt>
    <dgm:pt modelId="{06356F6E-F8C1-4D4A-8994-3669C91B77C1}" type="sibTrans" cxnId="{ABAB7997-8264-4A41-9967-80F9D995BC55}">
      <dgm:prSet/>
      <dgm:spPr/>
      <dgm:t>
        <a:bodyPr/>
        <a:lstStyle/>
        <a:p>
          <a:endParaRPr lang="zh-CN" altLang="en-US" b="1"/>
        </a:p>
      </dgm:t>
    </dgm:pt>
    <dgm:pt modelId="{40433A48-0AC1-4460-A9F7-4D761FA2DC21}" type="pres">
      <dgm:prSet presAssocID="{230B162F-38E9-4054-A21B-2D77185C199D}" presName="linear" presStyleCnt="0">
        <dgm:presLayoutVars>
          <dgm:animLvl val="lvl"/>
          <dgm:resizeHandles val="exact"/>
        </dgm:presLayoutVars>
      </dgm:prSet>
      <dgm:spPr/>
      <dgm:t>
        <a:bodyPr/>
        <a:lstStyle/>
        <a:p>
          <a:endParaRPr lang="zh-CN" altLang="en-US"/>
        </a:p>
      </dgm:t>
    </dgm:pt>
    <dgm:pt modelId="{538F10A8-7B39-4285-88A4-BC8C875CE80B}" type="pres">
      <dgm:prSet presAssocID="{D7246F29-83A4-48D0-A6DF-2ED376FC9C0A}" presName="parentText" presStyleLbl="node1" presStyleIdx="0" presStyleCnt="2" custLinFactNeighborX="901">
        <dgm:presLayoutVars>
          <dgm:chMax val="0"/>
          <dgm:bulletEnabled val="1"/>
        </dgm:presLayoutVars>
      </dgm:prSet>
      <dgm:spPr/>
      <dgm:t>
        <a:bodyPr/>
        <a:lstStyle/>
        <a:p>
          <a:endParaRPr lang="zh-CN" altLang="en-US"/>
        </a:p>
      </dgm:t>
    </dgm:pt>
    <dgm:pt modelId="{D757D875-5385-4048-80C3-C39BD0724AF2}" type="pres">
      <dgm:prSet presAssocID="{9D46BEFD-0C59-414D-ABB1-ACF37B45005A}" presName="spacer" presStyleCnt="0"/>
      <dgm:spPr/>
      <dgm:t>
        <a:bodyPr/>
        <a:lstStyle/>
        <a:p>
          <a:endParaRPr lang="zh-CN" altLang="en-US"/>
        </a:p>
      </dgm:t>
    </dgm:pt>
    <dgm:pt modelId="{47A13D0E-6385-4768-ADDB-D6271E6EF60A}" type="pres">
      <dgm:prSet presAssocID="{723D6128-14F5-48C9-9F2C-033323742902}" presName="parentText" presStyleLbl="node1" presStyleIdx="1" presStyleCnt="2" custScaleY="69636">
        <dgm:presLayoutVars>
          <dgm:chMax val="0"/>
          <dgm:bulletEnabled val="1"/>
        </dgm:presLayoutVars>
      </dgm:prSet>
      <dgm:spPr/>
      <dgm:t>
        <a:bodyPr/>
        <a:lstStyle/>
        <a:p>
          <a:endParaRPr lang="zh-CN" altLang="en-US"/>
        </a:p>
      </dgm:t>
    </dgm:pt>
    <dgm:pt modelId="{290D1609-3C3A-44D0-AFCC-AABE6AE7E874}" type="pres">
      <dgm:prSet presAssocID="{723D6128-14F5-48C9-9F2C-033323742902}" presName="childText" presStyleLbl="revTx" presStyleIdx="0" presStyleCnt="1">
        <dgm:presLayoutVars>
          <dgm:bulletEnabled val="1"/>
        </dgm:presLayoutVars>
      </dgm:prSet>
      <dgm:spPr/>
      <dgm:t>
        <a:bodyPr/>
        <a:lstStyle/>
        <a:p>
          <a:endParaRPr lang="zh-CN" altLang="en-US"/>
        </a:p>
      </dgm:t>
    </dgm:pt>
  </dgm:ptLst>
  <dgm:cxnLst>
    <dgm:cxn modelId="{4EBF0890-F8BF-4045-88A7-4D05B74FEA41}" srcId="{230B162F-38E9-4054-A21B-2D77185C199D}" destId="{723D6128-14F5-48C9-9F2C-033323742902}" srcOrd="1" destOrd="0" parTransId="{5393F12E-0024-4751-843E-59138E73E0D6}" sibTransId="{F12DAA21-C723-4976-B758-FAEBD66BBD25}"/>
    <dgm:cxn modelId="{02DD6D56-1467-40CA-A8BF-909B60D08880}" srcId="{723D6128-14F5-48C9-9F2C-033323742902}" destId="{37FDC854-4AA8-4E47-A6CB-2B8F08B02A9A}" srcOrd="0" destOrd="0" parTransId="{C30103E6-EFDA-493C-B2AC-8FFD61BE067C}" sibTransId="{8A74A546-A5F9-4319-A8C8-46E9BD1BF55E}"/>
    <dgm:cxn modelId="{56ECB382-6AB0-4CA6-BAB0-2E890DE635D9}" srcId="{723D6128-14F5-48C9-9F2C-033323742902}" destId="{EB58C13D-01C4-4DD5-A0DE-8E7825E3CAE4}" srcOrd="1" destOrd="0" parTransId="{2B3D3A43-0D35-4D3F-94A0-255A8AC9A7DD}" sibTransId="{5ABF2C4F-86DC-4C70-8E4F-10EA7234AE34}"/>
    <dgm:cxn modelId="{EE6A63AE-1FA6-473F-A8BB-EB60A25D3383}" type="presOf" srcId="{723D6128-14F5-48C9-9F2C-033323742902}" destId="{47A13D0E-6385-4768-ADDB-D6271E6EF60A}" srcOrd="0" destOrd="0" presId="urn:microsoft.com/office/officeart/2005/8/layout/vList2"/>
    <dgm:cxn modelId="{45E4907B-9CB1-4563-BFC7-8438D1162EF0}" type="presOf" srcId="{37FDC854-4AA8-4E47-A6CB-2B8F08B02A9A}" destId="{290D1609-3C3A-44D0-AFCC-AABE6AE7E874}" srcOrd="0" destOrd="0" presId="urn:microsoft.com/office/officeart/2005/8/layout/vList2"/>
    <dgm:cxn modelId="{98B1FE74-4736-46DC-83E2-1DB85ECF0BC4}" type="presOf" srcId="{D7246F29-83A4-48D0-A6DF-2ED376FC9C0A}" destId="{538F10A8-7B39-4285-88A4-BC8C875CE80B}" srcOrd="0" destOrd="0" presId="urn:microsoft.com/office/officeart/2005/8/layout/vList2"/>
    <dgm:cxn modelId="{36F1D219-AC6C-4F7A-86AE-4E5795A34302}" type="presOf" srcId="{230B162F-38E9-4054-A21B-2D77185C199D}" destId="{40433A48-0AC1-4460-A9F7-4D761FA2DC21}" srcOrd="0" destOrd="0" presId="urn:microsoft.com/office/officeart/2005/8/layout/vList2"/>
    <dgm:cxn modelId="{ABAB7997-8264-4A41-9967-80F9D995BC55}" srcId="{723D6128-14F5-48C9-9F2C-033323742902}" destId="{BFEA124A-63B5-4AC9-9B95-5193337CCC43}" srcOrd="2" destOrd="0" parTransId="{FA16E82E-F181-44B4-96DC-E4663D102766}" sibTransId="{06356F6E-F8C1-4D4A-8994-3669C91B77C1}"/>
    <dgm:cxn modelId="{4CEC19EE-3421-4248-B9D2-95097FE4A962}" type="presOf" srcId="{BFEA124A-63B5-4AC9-9B95-5193337CCC43}" destId="{290D1609-3C3A-44D0-AFCC-AABE6AE7E874}" srcOrd="0" destOrd="2" presId="urn:microsoft.com/office/officeart/2005/8/layout/vList2"/>
    <dgm:cxn modelId="{C15161A2-4C97-4917-9857-B8829CCAB91A}" type="presOf" srcId="{EB58C13D-01C4-4DD5-A0DE-8E7825E3CAE4}" destId="{290D1609-3C3A-44D0-AFCC-AABE6AE7E874}" srcOrd="0" destOrd="1" presId="urn:microsoft.com/office/officeart/2005/8/layout/vList2"/>
    <dgm:cxn modelId="{070B01A9-EFEE-44E8-B999-1BFE08D4AD40}" srcId="{230B162F-38E9-4054-A21B-2D77185C199D}" destId="{D7246F29-83A4-48D0-A6DF-2ED376FC9C0A}" srcOrd="0" destOrd="0" parTransId="{2EF3488A-D16E-4E3D-AB39-524AC2D13A20}" sibTransId="{9D46BEFD-0C59-414D-ABB1-ACF37B45005A}"/>
    <dgm:cxn modelId="{063EAA2D-1547-4E14-9188-7554A8B9DBA2}" type="presParOf" srcId="{40433A48-0AC1-4460-A9F7-4D761FA2DC21}" destId="{538F10A8-7B39-4285-88A4-BC8C875CE80B}" srcOrd="0" destOrd="0" presId="urn:microsoft.com/office/officeart/2005/8/layout/vList2"/>
    <dgm:cxn modelId="{B573AD07-23D1-4ED5-9CA7-DB4F6A3B73E2}" type="presParOf" srcId="{40433A48-0AC1-4460-A9F7-4D761FA2DC21}" destId="{D757D875-5385-4048-80C3-C39BD0724AF2}" srcOrd="1" destOrd="0" presId="urn:microsoft.com/office/officeart/2005/8/layout/vList2"/>
    <dgm:cxn modelId="{ECAA5618-DA18-40CD-9097-0D37AF5F4C9A}" type="presParOf" srcId="{40433A48-0AC1-4460-A9F7-4D761FA2DC21}" destId="{47A13D0E-6385-4768-ADDB-D6271E6EF60A}" srcOrd="2" destOrd="0" presId="urn:microsoft.com/office/officeart/2005/8/layout/vList2"/>
    <dgm:cxn modelId="{DF4464E1-FB51-4482-ABCC-B1E1940DA4EE}" type="presParOf" srcId="{40433A48-0AC1-4460-A9F7-4D761FA2DC21}" destId="{290D1609-3C3A-44D0-AFCC-AABE6AE7E87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A0CE5DD-3EB8-4352-836F-79F52B32364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zh-CN" altLang="en-US"/>
        </a:p>
      </dgm:t>
    </dgm:pt>
    <dgm:pt modelId="{9D91FC38-9700-4078-AD5C-6BAE15A82731}">
      <dgm:prSet/>
      <dgm:spPr/>
      <dgm:t>
        <a:bodyPr/>
        <a:lstStyle/>
        <a:p>
          <a:pPr rtl="0"/>
          <a:r>
            <a:rPr lang="zh-CN" b="1" dirty="0" smtClean="0"/>
            <a:t>主要出现地点：</a:t>
          </a:r>
          <a:endParaRPr lang="en-US" altLang="zh-CN" b="1" dirty="0" smtClean="0"/>
        </a:p>
      </dgm:t>
    </dgm:pt>
    <dgm:pt modelId="{CE485DE8-1041-48FA-A192-1AEF58D8BEF0}" type="parTrans" cxnId="{944ABD60-1EC2-49DF-9CC4-77EA3C1308F2}">
      <dgm:prSet/>
      <dgm:spPr/>
      <dgm:t>
        <a:bodyPr/>
        <a:lstStyle/>
        <a:p>
          <a:endParaRPr lang="zh-CN" altLang="en-US" b="1"/>
        </a:p>
      </dgm:t>
    </dgm:pt>
    <dgm:pt modelId="{6E14C17F-6D57-43B9-A30C-D0BC3AC719E7}" type="sibTrans" cxnId="{944ABD60-1EC2-49DF-9CC4-77EA3C1308F2}">
      <dgm:prSet/>
      <dgm:spPr/>
      <dgm:t>
        <a:bodyPr/>
        <a:lstStyle/>
        <a:p>
          <a:endParaRPr lang="zh-CN" altLang="en-US" b="1"/>
        </a:p>
      </dgm:t>
    </dgm:pt>
    <dgm:pt modelId="{EA397EF6-2606-4ECA-A2EC-17DF3B1B2485}">
      <dgm:prSet/>
      <dgm:spPr/>
      <dgm:t>
        <a:bodyPr/>
        <a:lstStyle/>
        <a:p>
          <a:pPr rtl="0"/>
          <a:r>
            <a:rPr lang="zh-CN" altLang="en-US" b="1" dirty="0" smtClean="0"/>
            <a:t>作用结果：</a:t>
          </a:r>
          <a:endParaRPr lang="zh-CN" altLang="en-US" b="1" dirty="0"/>
        </a:p>
      </dgm:t>
    </dgm:pt>
    <dgm:pt modelId="{3C2B64D3-263C-4CFE-8D90-433FB2D3EE03}" type="parTrans" cxnId="{44F2558E-38AA-4786-B0E2-CDD399E55E30}">
      <dgm:prSet/>
      <dgm:spPr/>
      <dgm:t>
        <a:bodyPr/>
        <a:lstStyle/>
        <a:p>
          <a:endParaRPr lang="zh-CN" altLang="en-US" b="1"/>
        </a:p>
      </dgm:t>
    </dgm:pt>
    <dgm:pt modelId="{36B6FDDB-B81C-4B76-80D5-C99E8C9E273C}" type="sibTrans" cxnId="{44F2558E-38AA-4786-B0E2-CDD399E55E30}">
      <dgm:prSet/>
      <dgm:spPr/>
      <dgm:t>
        <a:bodyPr/>
        <a:lstStyle/>
        <a:p>
          <a:endParaRPr lang="zh-CN" altLang="en-US" b="1"/>
        </a:p>
      </dgm:t>
    </dgm:pt>
    <dgm:pt modelId="{58AC044D-26FF-4E95-B5E7-5E57F3B749D2}">
      <dgm:prSet/>
      <dgm:spPr/>
      <dgm:t>
        <a:bodyPr/>
        <a:lstStyle/>
        <a:p>
          <a:pPr rtl="0"/>
          <a:r>
            <a:rPr lang="zh-CN" altLang="en-US" b="1" dirty="0" smtClean="0"/>
            <a:t>平常不易察觉蠕动，</a:t>
          </a:r>
          <a:endParaRPr lang="zh-CN" altLang="en-US" b="1" dirty="0"/>
        </a:p>
      </dgm:t>
    </dgm:pt>
    <dgm:pt modelId="{2685D225-F4E5-4B5A-AFF2-A38FDFF57847}" type="parTrans" cxnId="{9C058D0B-A7AE-45F0-9610-ACEE1407ABF1}">
      <dgm:prSet/>
      <dgm:spPr/>
      <dgm:t>
        <a:bodyPr/>
        <a:lstStyle/>
        <a:p>
          <a:endParaRPr lang="zh-CN" altLang="en-US" b="1"/>
        </a:p>
      </dgm:t>
    </dgm:pt>
    <dgm:pt modelId="{80142ED7-91DA-492E-8187-9762B5BF6CA0}" type="sibTrans" cxnId="{9C058D0B-A7AE-45F0-9610-ACEE1407ABF1}">
      <dgm:prSet/>
      <dgm:spPr/>
      <dgm:t>
        <a:bodyPr/>
        <a:lstStyle/>
        <a:p>
          <a:endParaRPr lang="zh-CN" altLang="en-US" b="1"/>
        </a:p>
      </dgm:t>
    </dgm:pt>
    <dgm:pt modelId="{3B7CBE68-25C1-4248-9847-367E10DCA107}">
      <dgm:prSet/>
      <dgm:spPr/>
      <dgm:t>
        <a:bodyPr/>
        <a:lstStyle/>
        <a:p>
          <a:pPr rtl="0"/>
          <a:r>
            <a:rPr lang="zh-CN" altLang="en-US" b="1" dirty="0" smtClean="0"/>
            <a:t>但经过相当长的时间之后，可以发现碎屑层或土层发生弯曲，斜坡上的物体发生变形。</a:t>
          </a:r>
          <a:endParaRPr lang="zh-CN" altLang="en-US" b="1" dirty="0"/>
        </a:p>
      </dgm:t>
    </dgm:pt>
    <dgm:pt modelId="{209F3310-8333-437D-92F1-9F99C6D81E7C}" type="parTrans" cxnId="{C8B9CD14-3A4E-470E-A3AF-70D52566C5BB}">
      <dgm:prSet/>
      <dgm:spPr/>
      <dgm:t>
        <a:bodyPr/>
        <a:lstStyle/>
        <a:p>
          <a:endParaRPr lang="zh-CN" altLang="en-US" b="1"/>
        </a:p>
      </dgm:t>
    </dgm:pt>
    <dgm:pt modelId="{D0BF3BB0-8DC6-4FD6-AAC6-6183AD1F6B28}" type="sibTrans" cxnId="{C8B9CD14-3A4E-470E-A3AF-70D52566C5BB}">
      <dgm:prSet/>
      <dgm:spPr/>
      <dgm:t>
        <a:bodyPr/>
        <a:lstStyle/>
        <a:p>
          <a:endParaRPr lang="zh-CN" altLang="en-US" b="1"/>
        </a:p>
      </dgm:t>
    </dgm:pt>
    <dgm:pt modelId="{B5CC01D8-8FA3-471E-9079-4C0B715130ED}">
      <dgm:prSet/>
      <dgm:spPr/>
      <dgm:t>
        <a:bodyPr/>
        <a:lstStyle/>
        <a:p>
          <a:pPr rtl="0"/>
          <a:r>
            <a:rPr lang="en-US" b="1" dirty="0" smtClean="0"/>
            <a:t>15°~30°</a:t>
          </a:r>
          <a:r>
            <a:rPr lang="zh-CN" b="1" dirty="0" smtClean="0"/>
            <a:t>的坡地。</a:t>
          </a:r>
          <a:endParaRPr lang="zh-CN" b="1" dirty="0"/>
        </a:p>
      </dgm:t>
    </dgm:pt>
    <dgm:pt modelId="{B0E09595-C51C-45CC-A0DB-7057D1BBA9A6}" type="parTrans" cxnId="{E200765C-5A41-40CC-BFE5-39D47BD45165}">
      <dgm:prSet/>
      <dgm:spPr/>
      <dgm:t>
        <a:bodyPr/>
        <a:lstStyle/>
        <a:p>
          <a:endParaRPr lang="zh-CN" altLang="en-US" b="1"/>
        </a:p>
      </dgm:t>
    </dgm:pt>
    <dgm:pt modelId="{97B54437-2CE2-4470-9554-071D67D56FC7}" type="sibTrans" cxnId="{E200765C-5A41-40CC-BFE5-39D47BD45165}">
      <dgm:prSet/>
      <dgm:spPr/>
      <dgm:t>
        <a:bodyPr/>
        <a:lstStyle/>
        <a:p>
          <a:endParaRPr lang="zh-CN" altLang="en-US" b="1"/>
        </a:p>
      </dgm:t>
    </dgm:pt>
    <dgm:pt modelId="{A86BE66F-D249-4B97-AEC5-76E1FFD93EDA}" type="pres">
      <dgm:prSet presAssocID="{DA0CE5DD-3EB8-4352-836F-79F52B32364E}" presName="linear" presStyleCnt="0">
        <dgm:presLayoutVars>
          <dgm:dir/>
          <dgm:animLvl val="lvl"/>
          <dgm:resizeHandles val="exact"/>
        </dgm:presLayoutVars>
      </dgm:prSet>
      <dgm:spPr/>
      <dgm:t>
        <a:bodyPr/>
        <a:lstStyle/>
        <a:p>
          <a:endParaRPr lang="zh-CN" altLang="en-US"/>
        </a:p>
      </dgm:t>
    </dgm:pt>
    <dgm:pt modelId="{9288D94B-39C7-4D11-AC95-F6326D1D41BF}" type="pres">
      <dgm:prSet presAssocID="{9D91FC38-9700-4078-AD5C-6BAE15A82731}" presName="parentLin" presStyleCnt="0"/>
      <dgm:spPr/>
      <dgm:t>
        <a:bodyPr/>
        <a:lstStyle/>
        <a:p>
          <a:endParaRPr lang="zh-CN" altLang="en-US"/>
        </a:p>
      </dgm:t>
    </dgm:pt>
    <dgm:pt modelId="{AB3E3CC9-D135-4E4E-B55B-3EBAB99674BB}" type="pres">
      <dgm:prSet presAssocID="{9D91FC38-9700-4078-AD5C-6BAE15A82731}" presName="parentLeftMargin" presStyleLbl="node1" presStyleIdx="0" presStyleCnt="2"/>
      <dgm:spPr/>
      <dgm:t>
        <a:bodyPr/>
        <a:lstStyle/>
        <a:p>
          <a:endParaRPr lang="zh-CN" altLang="en-US"/>
        </a:p>
      </dgm:t>
    </dgm:pt>
    <dgm:pt modelId="{A908ACFA-957B-41FC-A196-F1F322BAC0C4}" type="pres">
      <dgm:prSet presAssocID="{9D91FC38-9700-4078-AD5C-6BAE15A82731}" presName="parentText" presStyleLbl="node1" presStyleIdx="0" presStyleCnt="2">
        <dgm:presLayoutVars>
          <dgm:chMax val="0"/>
          <dgm:bulletEnabled val="1"/>
        </dgm:presLayoutVars>
      </dgm:prSet>
      <dgm:spPr/>
      <dgm:t>
        <a:bodyPr/>
        <a:lstStyle/>
        <a:p>
          <a:endParaRPr lang="zh-CN" altLang="en-US"/>
        </a:p>
      </dgm:t>
    </dgm:pt>
    <dgm:pt modelId="{222FD281-3B5D-41C5-8ABF-A0E41CE03CC7}" type="pres">
      <dgm:prSet presAssocID="{9D91FC38-9700-4078-AD5C-6BAE15A82731}" presName="negativeSpace" presStyleCnt="0"/>
      <dgm:spPr/>
      <dgm:t>
        <a:bodyPr/>
        <a:lstStyle/>
        <a:p>
          <a:endParaRPr lang="zh-CN" altLang="en-US"/>
        </a:p>
      </dgm:t>
    </dgm:pt>
    <dgm:pt modelId="{E69844B1-29F2-435D-9FB6-68F5196C9C6C}" type="pres">
      <dgm:prSet presAssocID="{9D91FC38-9700-4078-AD5C-6BAE15A82731}" presName="childText" presStyleLbl="conFgAcc1" presStyleIdx="0" presStyleCnt="2">
        <dgm:presLayoutVars>
          <dgm:bulletEnabled val="1"/>
        </dgm:presLayoutVars>
      </dgm:prSet>
      <dgm:spPr/>
      <dgm:t>
        <a:bodyPr/>
        <a:lstStyle/>
        <a:p>
          <a:endParaRPr lang="zh-CN" altLang="en-US"/>
        </a:p>
      </dgm:t>
    </dgm:pt>
    <dgm:pt modelId="{6FF6E4F2-9E7D-4B41-9360-7AD42EE3B6F8}" type="pres">
      <dgm:prSet presAssocID="{6E14C17F-6D57-43B9-A30C-D0BC3AC719E7}" presName="spaceBetweenRectangles" presStyleCnt="0"/>
      <dgm:spPr/>
      <dgm:t>
        <a:bodyPr/>
        <a:lstStyle/>
        <a:p>
          <a:endParaRPr lang="zh-CN" altLang="en-US"/>
        </a:p>
      </dgm:t>
    </dgm:pt>
    <dgm:pt modelId="{21E88603-7C17-4CDD-9173-025AAC19BEF8}" type="pres">
      <dgm:prSet presAssocID="{EA397EF6-2606-4ECA-A2EC-17DF3B1B2485}" presName="parentLin" presStyleCnt="0"/>
      <dgm:spPr/>
      <dgm:t>
        <a:bodyPr/>
        <a:lstStyle/>
        <a:p>
          <a:endParaRPr lang="zh-CN" altLang="en-US"/>
        </a:p>
      </dgm:t>
    </dgm:pt>
    <dgm:pt modelId="{CC6347AF-7B32-4603-BB02-624284DC8575}" type="pres">
      <dgm:prSet presAssocID="{EA397EF6-2606-4ECA-A2EC-17DF3B1B2485}" presName="parentLeftMargin" presStyleLbl="node1" presStyleIdx="0" presStyleCnt="2"/>
      <dgm:spPr/>
      <dgm:t>
        <a:bodyPr/>
        <a:lstStyle/>
        <a:p>
          <a:endParaRPr lang="zh-CN" altLang="en-US"/>
        </a:p>
      </dgm:t>
    </dgm:pt>
    <dgm:pt modelId="{05C8DD2F-6A76-45DD-BBE4-19DDC7801102}" type="pres">
      <dgm:prSet presAssocID="{EA397EF6-2606-4ECA-A2EC-17DF3B1B2485}" presName="parentText" presStyleLbl="node1" presStyleIdx="1" presStyleCnt="2">
        <dgm:presLayoutVars>
          <dgm:chMax val="0"/>
          <dgm:bulletEnabled val="1"/>
        </dgm:presLayoutVars>
      </dgm:prSet>
      <dgm:spPr/>
      <dgm:t>
        <a:bodyPr/>
        <a:lstStyle/>
        <a:p>
          <a:endParaRPr lang="zh-CN" altLang="en-US"/>
        </a:p>
      </dgm:t>
    </dgm:pt>
    <dgm:pt modelId="{9EC87B8C-5BEB-4B13-A4B5-D2A3977D2E9C}" type="pres">
      <dgm:prSet presAssocID="{EA397EF6-2606-4ECA-A2EC-17DF3B1B2485}" presName="negativeSpace" presStyleCnt="0"/>
      <dgm:spPr/>
      <dgm:t>
        <a:bodyPr/>
        <a:lstStyle/>
        <a:p>
          <a:endParaRPr lang="zh-CN" altLang="en-US"/>
        </a:p>
      </dgm:t>
    </dgm:pt>
    <dgm:pt modelId="{32ACCE94-F77E-40E2-8337-B910369B35DD}" type="pres">
      <dgm:prSet presAssocID="{EA397EF6-2606-4ECA-A2EC-17DF3B1B2485}" presName="childText" presStyleLbl="conFgAcc1" presStyleIdx="1" presStyleCnt="2">
        <dgm:presLayoutVars>
          <dgm:bulletEnabled val="1"/>
        </dgm:presLayoutVars>
      </dgm:prSet>
      <dgm:spPr/>
      <dgm:t>
        <a:bodyPr/>
        <a:lstStyle/>
        <a:p>
          <a:endParaRPr lang="zh-CN" altLang="en-US"/>
        </a:p>
      </dgm:t>
    </dgm:pt>
  </dgm:ptLst>
  <dgm:cxnLst>
    <dgm:cxn modelId="{7162F7BC-5BF2-4377-9ED3-B28412734D3D}" type="presOf" srcId="{EA397EF6-2606-4ECA-A2EC-17DF3B1B2485}" destId="{CC6347AF-7B32-4603-BB02-624284DC8575}" srcOrd="0" destOrd="0" presId="urn:microsoft.com/office/officeart/2005/8/layout/list1"/>
    <dgm:cxn modelId="{944ABD60-1EC2-49DF-9CC4-77EA3C1308F2}" srcId="{DA0CE5DD-3EB8-4352-836F-79F52B32364E}" destId="{9D91FC38-9700-4078-AD5C-6BAE15A82731}" srcOrd="0" destOrd="0" parTransId="{CE485DE8-1041-48FA-A192-1AEF58D8BEF0}" sibTransId="{6E14C17F-6D57-43B9-A30C-D0BC3AC719E7}"/>
    <dgm:cxn modelId="{E200765C-5A41-40CC-BFE5-39D47BD45165}" srcId="{9D91FC38-9700-4078-AD5C-6BAE15A82731}" destId="{B5CC01D8-8FA3-471E-9079-4C0B715130ED}" srcOrd="0" destOrd="0" parTransId="{B0E09595-C51C-45CC-A0DB-7057D1BBA9A6}" sibTransId="{97B54437-2CE2-4470-9554-071D67D56FC7}"/>
    <dgm:cxn modelId="{9C058D0B-A7AE-45F0-9610-ACEE1407ABF1}" srcId="{EA397EF6-2606-4ECA-A2EC-17DF3B1B2485}" destId="{58AC044D-26FF-4E95-B5E7-5E57F3B749D2}" srcOrd="0" destOrd="0" parTransId="{2685D225-F4E5-4B5A-AFF2-A38FDFF57847}" sibTransId="{80142ED7-91DA-492E-8187-9762B5BF6CA0}"/>
    <dgm:cxn modelId="{5AAB94A3-24A9-44DF-B735-3D12771FDBD0}" type="presOf" srcId="{DA0CE5DD-3EB8-4352-836F-79F52B32364E}" destId="{A86BE66F-D249-4B97-AEC5-76E1FFD93EDA}" srcOrd="0" destOrd="0" presId="urn:microsoft.com/office/officeart/2005/8/layout/list1"/>
    <dgm:cxn modelId="{C8B9CD14-3A4E-470E-A3AF-70D52566C5BB}" srcId="{EA397EF6-2606-4ECA-A2EC-17DF3B1B2485}" destId="{3B7CBE68-25C1-4248-9847-367E10DCA107}" srcOrd="1" destOrd="0" parTransId="{209F3310-8333-437D-92F1-9F99C6D81E7C}" sibTransId="{D0BF3BB0-8DC6-4FD6-AAC6-6183AD1F6B28}"/>
    <dgm:cxn modelId="{E8E5D41C-C5BD-49C0-8F12-07A6D402B734}" type="presOf" srcId="{58AC044D-26FF-4E95-B5E7-5E57F3B749D2}" destId="{32ACCE94-F77E-40E2-8337-B910369B35DD}" srcOrd="0" destOrd="0" presId="urn:microsoft.com/office/officeart/2005/8/layout/list1"/>
    <dgm:cxn modelId="{E9BE7607-4ACB-4A1A-85E1-54FB958CB10C}" type="presOf" srcId="{9D91FC38-9700-4078-AD5C-6BAE15A82731}" destId="{A908ACFA-957B-41FC-A196-F1F322BAC0C4}" srcOrd="1" destOrd="0" presId="urn:microsoft.com/office/officeart/2005/8/layout/list1"/>
    <dgm:cxn modelId="{2AF2F078-E275-49D8-8787-CD936622D393}" type="presOf" srcId="{9D91FC38-9700-4078-AD5C-6BAE15A82731}" destId="{AB3E3CC9-D135-4E4E-B55B-3EBAB99674BB}" srcOrd="0" destOrd="0" presId="urn:microsoft.com/office/officeart/2005/8/layout/list1"/>
    <dgm:cxn modelId="{44F2558E-38AA-4786-B0E2-CDD399E55E30}" srcId="{DA0CE5DD-3EB8-4352-836F-79F52B32364E}" destId="{EA397EF6-2606-4ECA-A2EC-17DF3B1B2485}" srcOrd="1" destOrd="0" parTransId="{3C2B64D3-263C-4CFE-8D90-433FB2D3EE03}" sibTransId="{36B6FDDB-B81C-4B76-80D5-C99E8C9E273C}"/>
    <dgm:cxn modelId="{9E0977F0-42B0-4FA0-B9CC-895B9EA219FC}" type="presOf" srcId="{3B7CBE68-25C1-4248-9847-367E10DCA107}" destId="{32ACCE94-F77E-40E2-8337-B910369B35DD}" srcOrd="0" destOrd="1" presId="urn:microsoft.com/office/officeart/2005/8/layout/list1"/>
    <dgm:cxn modelId="{A6A2ED29-8731-4DF4-9A93-CBD2FF59DDE0}" type="presOf" srcId="{B5CC01D8-8FA3-471E-9079-4C0B715130ED}" destId="{E69844B1-29F2-435D-9FB6-68F5196C9C6C}" srcOrd="0" destOrd="0" presId="urn:microsoft.com/office/officeart/2005/8/layout/list1"/>
    <dgm:cxn modelId="{273F710B-3AF6-443E-A84A-2D063D63BBE9}" type="presOf" srcId="{EA397EF6-2606-4ECA-A2EC-17DF3B1B2485}" destId="{05C8DD2F-6A76-45DD-BBE4-19DDC7801102}" srcOrd="1" destOrd="0" presId="urn:microsoft.com/office/officeart/2005/8/layout/list1"/>
    <dgm:cxn modelId="{216D1A60-5263-472E-8DD6-AA3F24C45B5F}" type="presParOf" srcId="{A86BE66F-D249-4B97-AEC5-76E1FFD93EDA}" destId="{9288D94B-39C7-4D11-AC95-F6326D1D41BF}" srcOrd="0" destOrd="0" presId="urn:microsoft.com/office/officeart/2005/8/layout/list1"/>
    <dgm:cxn modelId="{8D9D3644-69FF-46F1-9BBF-F94968D8B397}" type="presParOf" srcId="{9288D94B-39C7-4D11-AC95-F6326D1D41BF}" destId="{AB3E3CC9-D135-4E4E-B55B-3EBAB99674BB}" srcOrd="0" destOrd="0" presId="urn:microsoft.com/office/officeart/2005/8/layout/list1"/>
    <dgm:cxn modelId="{66B1C7AE-03EE-4A6A-A5D2-52A1A737DFB9}" type="presParOf" srcId="{9288D94B-39C7-4D11-AC95-F6326D1D41BF}" destId="{A908ACFA-957B-41FC-A196-F1F322BAC0C4}" srcOrd="1" destOrd="0" presId="urn:microsoft.com/office/officeart/2005/8/layout/list1"/>
    <dgm:cxn modelId="{6B71B483-0C67-4AE1-862F-14E3EA9AB1BA}" type="presParOf" srcId="{A86BE66F-D249-4B97-AEC5-76E1FFD93EDA}" destId="{222FD281-3B5D-41C5-8ABF-A0E41CE03CC7}" srcOrd="1" destOrd="0" presId="urn:microsoft.com/office/officeart/2005/8/layout/list1"/>
    <dgm:cxn modelId="{930CCAF6-61DC-4A5C-A867-068282ADEA95}" type="presParOf" srcId="{A86BE66F-D249-4B97-AEC5-76E1FFD93EDA}" destId="{E69844B1-29F2-435D-9FB6-68F5196C9C6C}" srcOrd="2" destOrd="0" presId="urn:microsoft.com/office/officeart/2005/8/layout/list1"/>
    <dgm:cxn modelId="{0B490AEB-56E8-41CB-9916-8A47689D1688}" type="presParOf" srcId="{A86BE66F-D249-4B97-AEC5-76E1FFD93EDA}" destId="{6FF6E4F2-9E7D-4B41-9360-7AD42EE3B6F8}" srcOrd="3" destOrd="0" presId="urn:microsoft.com/office/officeart/2005/8/layout/list1"/>
    <dgm:cxn modelId="{53F07E15-4422-414C-B77A-F66444C95573}" type="presParOf" srcId="{A86BE66F-D249-4B97-AEC5-76E1FFD93EDA}" destId="{21E88603-7C17-4CDD-9173-025AAC19BEF8}" srcOrd="4" destOrd="0" presId="urn:microsoft.com/office/officeart/2005/8/layout/list1"/>
    <dgm:cxn modelId="{D1A58846-72CE-4F02-9F86-5C5317DB822E}" type="presParOf" srcId="{21E88603-7C17-4CDD-9173-025AAC19BEF8}" destId="{CC6347AF-7B32-4603-BB02-624284DC8575}" srcOrd="0" destOrd="0" presId="urn:microsoft.com/office/officeart/2005/8/layout/list1"/>
    <dgm:cxn modelId="{BB9C86BB-5631-4C91-990E-EA175AF3E140}" type="presParOf" srcId="{21E88603-7C17-4CDD-9173-025AAC19BEF8}" destId="{05C8DD2F-6A76-45DD-BBE4-19DDC7801102}" srcOrd="1" destOrd="0" presId="urn:microsoft.com/office/officeart/2005/8/layout/list1"/>
    <dgm:cxn modelId="{F428C320-5449-42B4-B830-E0DE8ACF861E}" type="presParOf" srcId="{A86BE66F-D249-4B97-AEC5-76E1FFD93EDA}" destId="{9EC87B8C-5BEB-4B13-A4B5-D2A3977D2E9C}" srcOrd="5" destOrd="0" presId="urn:microsoft.com/office/officeart/2005/8/layout/list1"/>
    <dgm:cxn modelId="{4039ED44-0A9B-4BE8-B388-A0D76767B08A}" type="presParOf" srcId="{A86BE66F-D249-4B97-AEC5-76E1FFD93EDA}" destId="{32ACCE94-F77E-40E2-8337-B910369B35D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BE6EC8B-03FE-44EE-A4FA-496A31D6D76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259EF203-8BEF-4E4C-99AE-DE56CD3FD0AA}">
      <dgm:prSet custT="1"/>
      <dgm:spPr/>
      <dgm:t>
        <a:bodyPr/>
        <a:lstStyle/>
        <a:p>
          <a:pPr rtl="0"/>
          <a:r>
            <a:rPr lang="zh-CN" altLang="en-US" sz="3600" b="1" dirty="0" smtClean="0"/>
            <a:t>定义：</a:t>
          </a:r>
          <a:endParaRPr lang="zh-CN" altLang="en-US" sz="3600" b="1" dirty="0"/>
        </a:p>
      </dgm:t>
    </dgm:pt>
    <dgm:pt modelId="{371F7954-6B8C-4940-A7A1-A557F2648A82}" type="parTrans" cxnId="{2087E1DF-941E-4CE0-B5B6-DF65862C6E9A}">
      <dgm:prSet/>
      <dgm:spPr/>
      <dgm:t>
        <a:bodyPr/>
        <a:lstStyle/>
        <a:p>
          <a:endParaRPr lang="zh-CN" altLang="en-US" b="1"/>
        </a:p>
      </dgm:t>
    </dgm:pt>
    <dgm:pt modelId="{57BE0875-BE99-4EF2-A6B8-2E8F9F71B482}" type="sibTrans" cxnId="{2087E1DF-941E-4CE0-B5B6-DF65862C6E9A}">
      <dgm:prSet/>
      <dgm:spPr/>
      <dgm:t>
        <a:bodyPr/>
        <a:lstStyle/>
        <a:p>
          <a:endParaRPr lang="zh-CN" altLang="en-US" b="1"/>
        </a:p>
      </dgm:t>
    </dgm:pt>
    <dgm:pt modelId="{0AF5B78B-3AD4-4B2D-9477-8FF14B28F755}">
      <dgm:prSet custT="1"/>
      <dgm:spPr/>
      <dgm:t>
        <a:bodyPr/>
        <a:lstStyle/>
        <a:p>
          <a:pPr rtl="0"/>
          <a:r>
            <a:rPr lang="zh-CN" altLang="en-US" sz="3200" b="1" dirty="0" smtClean="0"/>
            <a:t>由地表流水作用</a:t>
          </a:r>
          <a:endParaRPr lang="zh-CN" altLang="en-US" sz="3200" b="1" dirty="0"/>
        </a:p>
      </dgm:t>
    </dgm:pt>
    <dgm:pt modelId="{9CFC08EC-CAFC-47EB-920E-165BFAC816E2}" type="parTrans" cxnId="{ADDD963F-AC55-411E-9AB9-50F91E8A5472}">
      <dgm:prSet/>
      <dgm:spPr/>
      <dgm:t>
        <a:bodyPr/>
        <a:lstStyle/>
        <a:p>
          <a:endParaRPr lang="zh-CN" altLang="en-US"/>
        </a:p>
      </dgm:t>
    </dgm:pt>
    <dgm:pt modelId="{6CCFF68B-39ED-4A1C-B1CB-36B197602431}" type="sibTrans" cxnId="{ADDD963F-AC55-411E-9AB9-50F91E8A5472}">
      <dgm:prSet/>
      <dgm:spPr/>
      <dgm:t>
        <a:bodyPr/>
        <a:lstStyle/>
        <a:p>
          <a:endParaRPr lang="zh-CN" altLang="en-US"/>
        </a:p>
      </dgm:t>
    </dgm:pt>
    <dgm:pt modelId="{2EDD7EEF-F1E4-49F2-94D3-4FB003E26850}">
      <dgm:prSet custT="1"/>
      <dgm:spPr/>
      <dgm:t>
        <a:bodyPr/>
        <a:lstStyle/>
        <a:p>
          <a:pPr rtl="0"/>
          <a:r>
            <a:rPr lang="zh-CN" altLang="en-US" sz="2800" b="1" dirty="0" smtClean="0"/>
            <a:t>侵蚀</a:t>
          </a:r>
          <a:endParaRPr lang="zh-CN" altLang="en-US" sz="2800" b="1" dirty="0"/>
        </a:p>
      </dgm:t>
    </dgm:pt>
    <dgm:pt modelId="{715717E6-8672-4EE7-AAA1-D9267918CEBC}" type="parTrans" cxnId="{CA13165C-57C8-44E3-B41C-0494003C868B}">
      <dgm:prSet/>
      <dgm:spPr/>
      <dgm:t>
        <a:bodyPr/>
        <a:lstStyle/>
        <a:p>
          <a:endParaRPr lang="zh-CN" altLang="en-US"/>
        </a:p>
      </dgm:t>
    </dgm:pt>
    <dgm:pt modelId="{E7823307-9973-4177-AE5F-4F3EEA8FC5C3}" type="sibTrans" cxnId="{CA13165C-57C8-44E3-B41C-0494003C868B}">
      <dgm:prSet/>
      <dgm:spPr/>
      <dgm:t>
        <a:bodyPr/>
        <a:lstStyle/>
        <a:p>
          <a:endParaRPr lang="zh-CN" altLang="en-US"/>
        </a:p>
      </dgm:t>
    </dgm:pt>
    <dgm:pt modelId="{1638469F-15FE-47CA-ABD4-D3494108EE63}">
      <dgm:prSet custT="1"/>
      <dgm:spPr/>
      <dgm:t>
        <a:bodyPr/>
        <a:lstStyle/>
        <a:p>
          <a:pPr rtl="0"/>
          <a:r>
            <a:rPr lang="zh-CN" altLang="en-US" sz="2800" b="1" dirty="0" smtClean="0"/>
            <a:t>搬运</a:t>
          </a:r>
          <a:endParaRPr lang="zh-CN" altLang="en-US" sz="2800" b="1" dirty="0"/>
        </a:p>
      </dgm:t>
    </dgm:pt>
    <dgm:pt modelId="{461ECBAD-F7DB-4AD8-B25A-4E08E93E8789}" type="parTrans" cxnId="{5D6B7525-E424-439F-9621-3FF61A83C9DE}">
      <dgm:prSet/>
      <dgm:spPr/>
      <dgm:t>
        <a:bodyPr/>
        <a:lstStyle/>
        <a:p>
          <a:endParaRPr lang="zh-CN" altLang="en-US"/>
        </a:p>
      </dgm:t>
    </dgm:pt>
    <dgm:pt modelId="{0BF79770-FC4D-43FA-9876-5C5AE9E633AD}" type="sibTrans" cxnId="{5D6B7525-E424-439F-9621-3FF61A83C9DE}">
      <dgm:prSet/>
      <dgm:spPr/>
      <dgm:t>
        <a:bodyPr/>
        <a:lstStyle/>
        <a:p>
          <a:endParaRPr lang="zh-CN" altLang="en-US"/>
        </a:p>
      </dgm:t>
    </dgm:pt>
    <dgm:pt modelId="{8D6EDEB3-3B22-4558-8EBA-3FBF2B53AEFE}">
      <dgm:prSet custT="1"/>
      <dgm:spPr/>
      <dgm:t>
        <a:bodyPr/>
        <a:lstStyle/>
        <a:p>
          <a:pPr rtl="0"/>
          <a:r>
            <a:rPr lang="zh-CN" altLang="en-US" sz="2800" b="1" dirty="0" smtClean="0"/>
            <a:t>堆积</a:t>
          </a:r>
          <a:endParaRPr lang="zh-CN" altLang="en-US" sz="2800" b="1" dirty="0"/>
        </a:p>
      </dgm:t>
    </dgm:pt>
    <dgm:pt modelId="{F0B44EE7-F3E4-437F-B409-F313AE94AE6B}" type="parTrans" cxnId="{7EB9963A-8D3F-45A1-9954-72F4A28C4C19}">
      <dgm:prSet/>
      <dgm:spPr/>
      <dgm:t>
        <a:bodyPr/>
        <a:lstStyle/>
        <a:p>
          <a:endParaRPr lang="zh-CN" altLang="en-US"/>
        </a:p>
      </dgm:t>
    </dgm:pt>
    <dgm:pt modelId="{72548795-699A-460B-8BF8-20C75D2DABDA}" type="sibTrans" cxnId="{7EB9963A-8D3F-45A1-9954-72F4A28C4C19}">
      <dgm:prSet/>
      <dgm:spPr/>
      <dgm:t>
        <a:bodyPr/>
        <a:lstStyle/>
        <a:p>
          <a:endParaRPr lang="zh-CN" altLang="en-US"/>
        </a:p>
      </dgm:t>
    </dgm:pt>
    <dgm:pt modelId="{F41B934E-8FD6-4A05-A8A4-343C2F59374F}">
      <dgm:prSet custT="1"/>
      <dgm:spPr/>
      <dgm:t>
        <a:bodyPr/>
        <a:lstStyle/>
        <a:p>
          <a:pPr rtl="0"/>
          <a:r>
            <a:rPr lang="zh-CN" altLang="en-US" sz="3200" b="1" dirty="0" smtClean="0"/>
            <a:t>塑造的各种地貌</a:t>
          </a:r>
          <a:r>
            <a:rPr lang="zh-CN" altLang="en-US" sz="2500" b="1" dirty="0" smtClean="0"/>
            <a:t>。</a:t>
          </a:r>
          <a:endParaRPr lang="zh-CN" altLang="en-US" sz="2800" b="1" dirty="0"/>
        </a:p>
      </dgm:t>
    </dgm:pt>
    <dgm:pt modelId="{EC5D2456-34D9-4A0D-AC86-9349ACB78BE7}" type="parTrans" cxnId="{9578DA00-9DC0-4237-97EE-014F423E5E00}">
      <dgm:prSet/>
      <dgm:spPr/>
      <dgm:t>
        <a:bodyPr/>
        <a:lstStyle/>
        <a:p>
          <a:endParaRPr lang="zh-CN" altLang="en-US"/>
        </a:p>
      </dgm:t>
    </dgm:pt>
    <dgm:pt modelId="{46EDAE4E-A200-4798-8DBC-8658C47D8951}" type="sibTrans" cxnId="{9578DA00-9DC0-4237-97EE-014F423E5E00}">
      <dgm:prSet/>
      <dgm:spPr/>
      <dgm:t>
        <a:bodyPr/>
        <a:lstStyle/>
        <a:p>
          <a:endParaRPr lang="zh-CN" altLang="en-US"/>
        </a:p>
      </dgm:t>
    </dgm:pt>
    <dgm:pt modelId="{FA1A4025-183A-4A97-A4DB-0A14B981EDB5}" type="pres">
      <dgm:prSet presAssocID="{5BE6EC8B-03FE-44EE-A4FA-496A31D6D761}" presName="linear" presStyleCnt="0">
        <dgm:presLayoutVars>
          <dgm:animLvl val="lvl"/>
          <dgm:resizeHandles val="exact"/>
        </dgm:presLayoutVars>
      </dgm:prSet>
      <dgm:spPr/>
      <dgm:t>
        <a:bodyPr/>
        <a:lstStyle/>
        <a:p>
          <a:endParaRPr lang="zh-CN" altLang="en-US"/>
        </a:p>
      </dgm:t>
    </dgm:pt>
    <dgm:pt modelId="{A80384CE-8799-42F2-86F0-62739E57DF46}" type="pres">
      <dgm:prSet presAssocID="{259EF203-8BEF-4E4C-99AE-DE56CD3FD0AA}" presName="parentText" presStyleLbl="node1" presStyleIdx="0" presStyleCnt="1" custLinFactNeighborX="-5556" custLinFactNeighborY="1666">
        <dgm:presLayoutVars>
          <dgm:chMax val="0"/>
          <dgm:bulletEnabled val="1"/>
        </dgm:presLayoutVars>
      </dgm:prSet>
      <dgm:spPr/>
      <dgm:t>
        <a:bodyPr/>
        <a:lstStyle/>
        <a:p>
          <a:endParaRPr lang="zh-CN" altLang="en-US"/>
        </a:p>
      </dgm:t>
    </dgm:pt>
    <dgm:pt modelId="{3BE8F9CE-57AF-40F7-A6A5-58EA0E59CAA5}" type="pres">
      <dgm:prSet presAssocID="{259EF203-8BEF-4E4C-99AE-DE56CD3FD0AA}" presName="childText" presStyleLbl="revTx" presStyleIdx="0" presStyleCnt="1" custLinFactNeighborY="10111">
        <dgm:presLayoutVars>
          <dgm:bulletEnabled val="1"/>
        </dgm:presLayoutVars>
      </dgm:prSet>
      <dgm:spPr/>
      <dgm:t>
        <a:bodyPr/>
        <a:lstStyle/>
        <a:p>
          <a:endParaRPr lang="zh-CN" altLang="en-US"/>
        </a:p>
      </dgm:t>
    </dgm:pt>
  </dgm:ptLst>
  <dgm:cxnLst>
    <dgm:cxn modelId="{CA13165C-57C8-44E3-B41C-0494003C868B}" srcId="{0AF5B78B-3AD4-4B2D-9477-8FF14B28F755}" destId="{2EDD7EEF-F1E4-49F2-94D3-4FB003E26850}" srcOrd="0" destOrd="0" parTransId="{715717E6-8672-4EE7-AAA1-D9267918CEBC}" sibTransId="{E7823307-9973-4177-AE5F-4F3EEA8FC5C3}"/>
    <dgm:cxn modelId="{ADDD963F-AC55-411E-9AB9-50F91E8A5472}" srcId="{259EF203-8BEF-4E4C-99AE-DE56CD3FD0AA}" destId="{0AF5B78B-3AD4-4B2D-9477-8FF14B28F755}" srcOrd="0" destOrd="0" parTransId="{9CFC08EC-CAFC-47EB-920E-165BFAC816E2}" sibTransId="{6CCFF68B-39ED-4A1C-B1CB-36B197602431}"/>
    <dgm:cxn modelId="{F4B30FD1-E941-4720-A0A4-DB86AE5E04DC}" type="presOf" srcId="{2EDD7EEF-F1E4-49F2-94D3-4FB003E26850}" destId="{3BE8F9CE-57AF-40F7-A6A5-58EA0E59CAA5}" srcOrd="0" destOrd="1" presId="urn:microsoft.com/office/officeart/2005/8/layout/vList2"/>
    <dgm:cxn modelId="{2087E1DF-941E-4CE0-B5B6-DF65862C6E9A}" srcId="{5BE6EC8B-03FE-44EE-A4FA-496A31D6D761}" destId="{259EF203-8BEF-4E4C-99AE-DE56CD3FD0AA}" srcOrd="0" destOrd="0" parTransId="{371F7954-6B8C-4940-A7A1-A557F2648A82}" sibTransId="{57BE0875-BE99-4EF2-A6B8-2E8F9F71B482}"/>
    <dgm:cxn modelId="{3FB2C0DB-2E76-4CB4-A7FB-5BF0FEAA0B63}" type="presOf" srcId="{8D6EDEB3-3B22-4558-8EBA-3FBF2B53AEFE}" destId="{3BE8F9CE-57AF-40F7-A6A5-58EA0E59CAA5}" srcOrd="0" destOrd="3" presId="urn:microsoft.com/office/officeart/2005/8/layout/vList2"/>
    <dgm:cxn modelId="{2A8EE736-D9B8-4E55-B88C-7C2513A9030C}" type="presOf" srcId="{5BE6EC8B-03FE-44EE-A4FA-496A31D6D761}" destId="{FA1A4025-183A-4A97-A4DB-0A14B981EDB5}" srcOrd="0" destOrd="0" presId="urn:microsoft.com/office/officeart/2005/8/layout/vList2"/>
    <dgm:cxn modelId="{5D6B7525-E424-439F-9621-3FF61A83C9DE}" srcId="{0AF5B78B-3AD4-4B2D-9477-8FF14B28F755}" destId="{1638469F-15FE-47CA-ABD4-D3494108EE63}" srcOrd="1" destOrd="0" parTransId="{461ECBAD-F7DB-4AD8-B25A-4E08E93E8789}" sibTransId="{0BF79770-FC4D-43FA-9876-5C5AE9E633AD}"/>
    <dgm:cxn modelId="{C67AF762-BC12-4A83-BB81-7F13C2C4A095}" type="presOf" srcId="{1638469F-15FE-47CA-ABD4-D3494108EE63}" destId="{3BE8F9CE-57AF-40F7-A6A5-58EA0E59CAA5}" srcOrd="0" destOrd="2" presId="urn:microsoft.com/office/officeart/2005/8/layout/vList2"/>
    <dgm:cxn modelId="{7EB9963A-8D3F-45A1-9954-72F4A28C4C19}" srcId="{0AF5B78B-3AD4-4B2D-9477-8FF14B28F755}" destId="{8D6EDEB3-3B22-4558-8EBA-3FBF2B53AEFE}" srcOrd="2" destOrd="0" parTransId="{F0B44EE7-F3E4-437F-B409-F313AE94AE6B}" sibTransId="{72548795-699A-460B-8BF8-20C75D2DABDA}"/>
    <dgm:cxn modelId="{2F5C43D5-C529-4C41-95D8-B7A556499F3B}" type="presOf" srcId="{0AF5B78B-3AD4-4B2D-9477-8FF14B28F755}" destId="{3BE8F9CE-57AF-40F7-A6A5-58EA0E59CAA5}" srcOrd="0" destOrd="0" presId="urn:microsoft.com/office/officeart/2005/8/layout/vList2"/>
    <dgm:cxn modelId="{6BBF4C41-F581-462A-BCE2-E046B1139ABD}" type="presOf" srcId="{F41B934E-8FD6-4A05-A8A4-343C2F59374F}" destId="{3BE8F9CE-57AF-40F7-A6A5-58EA0E59CAA5}" srcOrd="0" destOrd="4" presId="urn:microsoft.com/office/officeart/2005/8/layout/vList2"/>
    <dgm:cxn modelId="{9578DA00-9DC0-4237-97EE-014F423E5E00}" srcId="{259EF203-8BEF-4E4C-99AE-DE56CD3FD0AA}" destId="{F41B934E-8FD6-4A05-A8A4-343C2F59374F}" srcOrd="1" destOrd="0" parTransId="{EC5D2456-34D9-4A0D-AC86-9349ACB78BE7}" sibTransId="{46EDAE4E-A200-4798-8DBC-8658C47D8951}"/>
    <dgm:cxn modelId="{25338AB4-6FD4-4142-BCAF-773864837D61}" type="presOf" srcId="{259EF203-8BEF-4E4C-99AE-DE56CD3FD0AA}" destId="{A80384CE-8799-42F2-86F0-62739E57DF46}" srcOrd="0" destOrd="0" presId="urn:microsoft.com/office/officeart/2005/8/layout/vList2"/>
    <dgm:cxn modelId="{3712DDD9-C258-473A-A128-94AFC3AE83FD}" type="presParOf" srcId="{FA1A4025-183A-4A97-A4DB-0A14B981EDB5}" destId="{A80384CE-8799-42F2-86F0-62739E57DF46}" srcOrd="0" destOrd="0" presId="urn:microsoft.com/office/officeart/2005/8/layout/vList2"/>
    <dgm:cxn modelId="{A53707F4-CDFC-4633-9CA9-A1886A8BC743}" type="presParOf" srcId="{FA1A4025-183A-4A97-A4DB-0A14B981EDB5}" destId="{3BE8F9CE-57AF-40F7-A6A5-58EA0E59CAA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8F0FA86-4AB3-4AA3-924E-8157263DE153}" type="doc">
      <dgm:prSet loTypeId="urn:microsoft.com/office/officeart/2005/8/layout/default#1" loCatId="list" qsTypeId="urn:microsoft.com/office/officeart/2005/8/quickstyle/simple3" qsCatId="simple" csTypeId="urn:microsoft.com/office/officeart/2005/8/colors/accent0_3" csCatId="mainScheme" phldr="1"/>
      <dgm:spPr/>
      <dgm:t>
        <a:bodyPr/>
        <a:lstStyle/>
        <a:p>
          <a:endParaRPr lang="zh-CN" altLang="en-US"/>
        </a:p>
      </dgm:t>
    </dgm:pt>
    <dgm:pt modelId="{DDE45CE9-79F8-44F5-8069-8E8F0F39EFA4}">
      <dgm:prSet/>
      <dgm:spPr/>
      <dgm:t>
        <a:bodyPr/>
        <a:lstStyle/>
        <a:p>
          <a:pPr rtl="0"/>
          <a:r>
            <a:rPr lang="zh-CN" b="1" dirty="0" smtClean="0"/>
            <a:t>流水作用：</a:t>
          </a:r>
          <a:endParaRPr lang="zh-CN" b="1" dirty="0"/>
        </a:p>
      </dgm:t>
    </dgm:pt>
    <dgm:pt modelId="{3A4C8BC4-9C69-4065-B496-B6C2C6EA6DFC}" type="parTrans" cxnId="{2AFB8317-AE80-473E-B792-1272B1A38FB7}">
      <dgm:prSet/>
      <dgm:spPr/>
      <dgm:t>
        <a:bodyPr/>
        <a:lstStyle/>
        <a:p>
          <a:endParaRPr lang="zh-CN" altLang="en-US" b="1"/>
        </a:p>
      </dgm:t>
    </dgm:pt>
    <dgm:pt modelId="{324644F3-EF82-4821-9A22-B19D4EA6BEB9}" type="sibTrans" cxnId="{2AFB8317-AE80-473E-B792-1272B1A38FB7}">
      <dgm:prSet/>
      <dgm:spPr/>
      <dgm:t>
        <a:bodyPr/>
        <a:lstStyle/>
        <a:p>
          <a:endParaRPr lang="zh-CN" altLang="en-US" b="1"/>
        </a:p>
      </dgm:t>
    </dgm:pt>
    <dgm:pt modelId="{F5D904D9-6796-4C93-B008-19B9F7658074}">
      <dgm:prSet/>
      <dgm:spPr/>
      <dgm:t>
        <a:bodyPr/>
        <a:lstStyle/>
        <a:p>
          <a:pPr rtl="0"/>
          <a:r>
            <a:rPr lang="zh-CN" b="1" dirty="0" smtClean="0"/>
            <a:t>侵蚀作用</a:t>
          </a:r>
          <a:endParaRPr lang="zh-CN" b="1" dirty="0"/>
        </a:p>
      </dgm:t>
    </dgm:pt>
    <dgm:pt modelId="{E1B08875-D1CC-41FF-BDCF-1163C5B0CE0A}" type="parTrans" cxnId="{CB71DA6D-294D-48E9-A510-C5363A4988C1}">
      <dgm:prSet/>
      <dgm:spPr/>
      <dgm:t>
        <a:bodyPr/>
        <a:lstStyle/>
        <a:p>
          <a:endParaRPr lang="zh-CN" altLang="en-US" b="1"/>
        </a:p>
      </dgm:t>
    </dgm:pt>
    <dgm:pt modelId="{8EF1B8B3-F75C-4B59-A702-577BC7193ECD}" type="sibTrans" cxnId="{CB71DA6D-294D-48E9-A510-C5363A4988C1}">
      <dgm:prSet/>
      <dgm:spPr/>
      <dgm:t>
        <a:bodyPr/>
        <a:lstStyle/>
        <a:p>
          <a:endParaRPr lang="zh-CN" altLang="en-US" b="1"/>
        </a:p>
      </dgm:t>
    </dgm:pt>
    <dgm:pt modelId="{B03FF6F1-0EEF-4C87-B89C-B7FA31084192}">
      <dgm:prSet/>
      <dgm:spPr/>
      <dgm:t>
        <a:bodyPr/>
        <a:lstStyle/>
        <a:p>
          <a:pPr rtl="0"/>
          <a:r>
            <a:rPr lang="zh-CN" b="1" dirty="0" smtClean="0"/>
            <a:t>搬运作用</a:t>
          </a:r>
          <a:endParaRPr lang="zh-CN" b="1" dirty="0"/>
        </a:p>
      </dgm:t>
    </dgm:pt>
    <dgm:pt modelId="{B6B4456C-85C6-439A-9763-A5DFF4BB5849}" type="parTrans" cxnId="{7049D642-7A23-442E-9C24-630375210030}">
      <dgm:prSet/>
      <dgm:spPr/>
      <dgm:t>
        <a:bodyPr/>
        <a:lstStyle/>
        <a:p>
          <a:endParaRPr lang="zh-CN" altLang="en-US" b="1"/>
        </a:p>
      </dgm:t>
    </dgm:pt>
    <dgm:pt modelId="{5D098874-C5A7-4044-9E64-C756EDED7109}" type="sibTrans" cxnId="{7049D642-7A23-442E-9C24-630375210030}">
      <dgm:prSet/>
      <dgm:spPr/>
      <dgm:t>
        <a:bodyPr/>
        <a:lstStyle/>
        <a:p>
          <a:endParaRPr lang="zh-CN" altLang="en-US" b="1"/>
        </a:p>
      </dgm:t>
    </dgm:pt>
    <dgm:pt modelId="{489488AC-E23F-4F95-B893-7563F71AA56C}">
      <dgm:prSet/>
      <dgm:spPr/>
      <dgm:t>
        <a:bodyPr/>
        <a:lstStyle/>
        <a:p>
          <a:pPr rtl="0"/>
          <a:r>
            <a:rPr lang="zh-CN" b="1" dirty="0" smtClean="0"/>
            <a:t>堆积作用</a:t>
          </a:r>
          <a:endParaRPr lang="zh-CN" b="1" dirty="0"/>
        </a:p>
      </dgm:t>
    </dgm:pt>
    <dgm:pt modelId="{8C3BC5BE-8827-4367-9AC2-E091B6659418}" type="parTrans" cxnId="{D60F843D-3CFC-4CBB-AF1D-64D1EBB042C4}">
      <dgm:prSet/>
      <dgm:spPr/>
      <dgm:t>
        <a:bodyPr/>
        <a:lstStyle/>
        <a:p>
          <a:endParaRPr lang="zh-CN" altLang="en-US" b="1"/>
        </a:p>
      </dgm:t>
    </dgm:pt>
    <dgm:pt modelId="{04134CF5-E7C0-4EA1-87B5-9B06A969F06E}" type="sibTrans" cxnId="{D60F843D-3CFC-4CBB-AF1D-64D1EBB042C4}">
      <dgm:prSet/>
      <dgm:spPr/>
      <dgm:t>
        <a:bodyPr/>
        <a:lstStyle/>
        <a:p>
          <a:endParaRPr lang="zh-CN" altLang="en-US" b="1"/>
        </a:p>
      </dgm:t>
    </dgm:pt>
    <dgm:pt modelId="{888411AA-F298-4474-A204-5251C356B0EB}">
      <dgm:prSet/>
      <dgm:spPr/>
      <dgm:t>
        <a:bodyPr/>
        <a:lstStyle/>
        <a:p>
          <a:pPr rtl="0"/>
          <a:r>
            <a:rPr lang="zh-CN" b="1" dirty="0" smtClean="0"/>
            <a:t>影响因素：</a:t>
          </a:r>
          <a:endParaRPr lang="zh-CN" b="1" dirty="0"/>
        </a:p>
      </dgm:t>
    </dgm:pt>
    <dgm:pt modelId="{CF39063D-64C8-467A-B53F-1B78CCD775BC}" type="parTrans" cxnId="{CA7655A1-54E9-4EC9-A7B8-D08B69E360D9}">
      <dgm:prSet/>
      <dgm:spPr/>
      <dgm:t>
        <a:bodyPr/>
        <a:lstStyle/>
        <a:p>
          <a:endParaRPr lang="zh-CN" altLang="en-US" b="1"/>
        </a:p>
      </dgm:t>
    </dgm:pt>
    <dgm:pt modelId="{377159A8-F682-4296-84CE-EB7533534681}" type="sibTrans" cxnId="{CA7655A1-54E9-4EC9-A7B8-D08B69E360D9}">
      <dgm:prSet/>
      <dgm:spPr/>
      <dgm:t>
        <a:bodyPr/>
        <a:lstStyle/>
        <a:p>
          <a:endParaRPr lang="zh-CN" altLang="en-US" b="1"/>
        </a:p>
      </dgm:t>
    </dgm:pt>
    <dgm:pt modelId="{39ECA50F-CA3E-4ED0-BC28-7A5A8312A1E8}">
      <dgm:prSet/>
      <dgm:spPr/>
      <dgm:t>
        <a:bodyPr/>
        <a:lstStyle/>
        <a:p>
          <a:pPr rtl="0"/>
          <a:r>
            <a:rPr lang="zh-CN" b="1" dirty="0" smtClean="0"/>
            <a:t>流速</a:t>
          </a:r>
          <a:endParaRPr lang="zh-CN" b="1" dirty="0"/>
        </a:p>
      </dgm:t>
    </dgm:pt>
    <dgm:pt modelId="{6961B94C-CE96-4E79-83D4-382BCA45D241}" type="parTrans" cxnId="{F625B517-E939-475C-8406-4AFCED68E1C5}">
      <dgm:prSet/>
      <dgm:spPr/>
      <dgm:t>
        <a:bodyPr/>
        <a:lstStyle/>
        <a:p>
          <a:endParaRPr lang="zh-CN" altLang="en-US" b="1"/>
        </a:p>
      </dgm:t>
    </dgm:pt>
    <dgm:pt modelId="{0B0A18DA-C8F0-4FF0-B504-2A13315E7B1D}" type="sibTrans" cxnId="{F625B517-E939-475C-8406-4AFCED68E1C5}">
      <dgm:prSet/>
      <dgm:spPr/>
      <dgm:t>
        <a:bodyPr/>
        <a:lstStyle/>
        <a:p>
          <a:endParaRPr lang="zh-CN" altLang="en-US" b="1"/>
        </a:p>
      </dgm:t>
    </dgm:pt>
    <dgm:pt modelId="{A2E90498-9A0B-4D3B-A70C-48E04F486F86}">
      <dgm:prSet/>
      <dgm:spPr/>
      <dgm:t>
        <a:bodyPr/>
        <a:lstStyle/>
        <a:p>
          <a:pPr rtl="0"/>
          <a:r>
            <a:rPr lang="zh-CN" b="1" dirty="0" smtClean="0"/>
            <a:t>流量</a:t>
          </a:r>
          <a:endParaRPr lang="zh-CN" b="1" dirty="0"/>
        </a:p>
      </dgm:t>
    </dgm:pt>
    <dgm:pt modelId="{3EA75F44-E806-43CE-B86F-3479006C1B90}" type="parTrans" cxnId="{8D9DD52D-1146-4BCA-B4AF-73CF520B7893}">
      <dgm:prSet/>
      <dgm:spPr/>
      <dgm:t>
        <a:bodyPr/>
        <a:lstStyle/>
        <a:p>
          <a:endParaRPr lang="zh-CN" altLang="en-US" b="1"/>
        </a:p>
      </dgm:t>
    </dgm:pt>
    <dgm:pt modelId="{65688CFC-CA42-4105-960C-84D358655772}" type="sibTrans" cxnId="{8D9DD52D-1146-4BCA-B4AF-73CF520B7893}">
      <dgm:prSet/>
      <dgm:spPr/>
      <dgm:t>
        <a:bodyPr/>
        <a:lstStyle/>
        <a:p>
          <a:endParaRPr lang="zh-CN" altLang="en-US" b="1"/>
        </a:p>
      </dgm:t>
    </dgm:pt>
    <dgm:pt modelId="{BC555F1E-C8E1-4227-917D-0E042FD01C6F}">
      <dgm:prSet/>
      <dgm:spPr/>
      <dgm:t>
        <a:bodyPr/>
        <a:lstStyle/>
        <a:p>
          <a:pPr rtl="0"/>
          <a:r>
            <a:rPr lang="zh-CN" b="1" dirty="0" smtClean="0"/>
            <a:t>含沙量</a:t>
          </a:r>
          <a:endParaRPr lang="zh-CN" b="1" dirty="0"/>
        </a:p>
      </dgm:t>
    </dgm:pt>
    <dgm:pt modelId="{C0A2885C-6AD8-40E7-9664-2AE36CB5EC69}" type="parTrans" cxnId="{49972B9A-C3BA-49E3-AEB0-C23CF6132CDA}">
      <dgm:prSet/>
      <dgm:spPr/>
      <dgm:t>
        <a:bodyPr/>
        <a:lstStyle/>
        <a:p>
          <a:endParaRPr lang="zh-CN" altLang="en-US" b="1"/>
        </a:p>
      </dgm:t>
    </dgm:pt>
    <dgm:pt modelId="{D42CA5E7-38DD-4311-A99D-EFEB3F12A34B}" type="sibTrans" cxnId="{49972B9A-C3BA-49E3-AEB0-C23CF6132CDA}">
      <dgm:prSet/>
      <dgm:spPr/>
      <dgm:t>
        <a:bodyPr/>
        <a:lstStyle/>
        <a:p>
          <a:endParaRPr lang="zh-CN" altLang="en-US" b="1"/>
        </a:p>
      </dgm:t>
    </dgm:pt>
    <dgm:pt modelId="{E9001D95-2E89-4944-9621-4AEC4B8F2D48}">
      <dgm:prSet/>
      <dgm:spPr/>
      <dgm:t>
        <a:bodyPr/>
        <a:lstStyle/>
        <a:p>
          <a:pPr algn="l" rtl="0"/>
          <a:r>
            <a:rPr lang="zh-CN" altLang="en-US" b="1" dirty="0" smtClean="0"/>
            <a:t>两者关系</a:t>
          </a:r>
          <a:r>
            <a:rPr lang="zh-CN" b="1" dirty="0" smtClean="0"/>
            <a:t>：</a:t>
          </a:r>
          <a:endParaRPr lang="zh-CN" b="1" dirty="0"/>
        </a:p>
      </dgm:t>
    </dgm:pt>
    <dgm:pt modelId="{8ECEF499-4633-479E-81A0-C02381C60590}" type="parTrans" cxnId="{712C7F33-CEDE-44FC-B4C5-870CFCD34C98}">
      <dgm:prSet/>
      <dgm:spPr/>
      <dgm:t>
        <a:bodyPr/>
        <a:lstStyle/>
        <a:p>
          <a:endParaRPr lang="zh-CN" altLang="en-US" b="1"/>
        </a:p>
      </dgm:t>
    </dgm:pt>
    <dgm:pt modelId="{805C63B2-D4E7-4919-840E-181E8F7E231B}" type="sibTrans" cxnId="{712C7F33-CEDE-44FC-B4C5-870CFCD34C98}">
      <dgm:prSet/>
      <dgm:spPr/>
      <dgm:t>
        <a:bodyPr/>
        <a:lstStyle/>
        <a:p>
          <a:endParaRPr lang="zh-CN" altLang="en-US" b="1"/>
        </a:p>
      </dgm:t>
    </dgm:pt>
    <dgm:pt modelId="{BF2B8038-49FB-44BB-983C-C231390C7082}">
      <dgm:prSet/>
      <dgm:spPr/>
      <dgm:t>
        <a:bodyPr/>
        <a:lstStyle/>
        <a:p>
          <a:pPr algn="l" rtl="0"/>
          <a:r>
            <a:rPr lang="zh-CN" b="1" dirty="0" smtClean="0"/>
            <a:t>当流速、流量增加，或含沙量减少时，产生侵蚀作用，并将侵蚀下来的物质运走（搬运作用）；</a:t>
          </a:r>
          <a:endParaRPr lang="zh-CN" b="1" dirty="0"/>
        </a:p>
      </dgm:t>
    </dgm:pt>
    <dgm:pt modelId="{76951E4A-E760-4360-8485-4A697DB74B5F}" type="parTrans" cxnId="{311F931E-26AC-476F-BCE7-F35167C15DF0}">
      <dgm:prSet/>
      <dgm:spPr/>
      <dgm:t>
        <a:bodyPr/>
        <a:lstStyle/>
        <a:p>
          <a:endParaRPr lang="zh-CN" altLang="en-US" b="1"/>
        </a:p>
      </dgm:t>
    </dgm:pt>
    <dgm:pt modelId="{12190B53-B931-4D67-82BC-5625656B268B}" type="sibTrans" cxnId="{311F931E-26AC-476F-BCE7-F35167C15DF0}">
      <dgm:prSet/>
      <dgm:spPr/>
      <dgm:t>
        <a:bodyPr/>
        <a:lstStyle/>
        <a:p>
          <a:endParaRPr lang="zh-CN" altLang="en-US" b="1"/>
        </a:p>
      </dgm:t>
    </dgm:pt>
    <dgm:pt modelId="{D6604545-8506-4481-B02C-BC89886C874F}">
      <dgm:prSet/>
      <dgm:spPr/>
      <dgm:t>
        <a:bodyPr/>
        <a:lstStyle/>
        <a:p>
          <a:pPr algn="l" rtl="0"/>
          <a:r>
            <a:rPr lang="zh-CN" b="1" smtClean="0"/>
            <a:t>相反</a:t>
          </a:r>
          <a:r>
            <a:rPr lang="zh-CN" b="1" dirty="0" smtClean="0"/>
            <a:t>就发生堆积。 </a:t>
          </a:r>
          <a:endParaRPr lang="zh-CN" b="1" dirty="0"/>
        </a:p>
      </dgm:t>
    </dgm:pt>
    <dgm:pt modelId="{8307B82B-7DDC-4FD3-9C7C-102D323387CE}" type="parTrans" cxnId="{762F7184-D181-45B5-85FD-E40CC9C3C4C6}">
      <dgm:prSet/>
      <dgm:spPr/>
      <dgm:t>
        <a:bodyPr/>
        <a:lstStyle/>
        <a:p>
          <a:endParaRPr lang="zh-CN" altLang="en-US" b="1"/>
        </a:p>
      </dgm:t>
    </dgm:pt>
    <dgm:pt modelId="{FD11C5AE-7F45-4F08-8734-C813403E2C8E}" type="sibTrans" cxnId="{762F7184-D181-45B5-85FD-E40CC9C3C4C6}">
      <dgm:prSet/>
      <dgm:spPr/>
      <dgm:t>
        <a:bodyPr/>
        <a:lstStyle/>
        <a:p>
          <a:endParaRPr lang="zh-CN" altLang="en-US" b="1"/>
        </a:p>
      </dgm:t>
    </dgm:pt>
    <dgm:pt modelId="{E3C40C8B-F4EC-4C16-A291-8084801525C5}" type="pres">
      <dgm:prSet presAssocID="{B8F0FA86-4AB3-4AA3-924E-8157263DE153}" presName="diagram" presStyleCnt="0">
        <dgm:presLayoutVars>
          <dgm:dir/>
          <dgm:resizeHandles val="exact"/>
        </dgm:presLayoutVars>
      </dgm:prSet>
      <dgm:spPr/>
      <dgm:t>
        <a:bodyPr/>
        <a:lstStyle/>
        <a:p>
          <a:endParaRPr lang="zh-CN" altLang="en-US"/>
        </a:p>
      </dgm:t>
    </dgm:pt>
    <dgm:pt modelId="{5A54FBA0-5DA2-43EE-9BF5-E78FB48E7D2A}" type="pres">
      <dgm:prSet presAssocID="{DDE45CE9-79F8-44F5-8069-8E8F0F39EFA4}" presName="node" presStyleLbl="node1" presStyleIdx="0" presStyleCnt="3">
        <dgm:presLayoutVars>
          <dgm:bulletEnabled val="1"/>
        </dgm:presLayoutVars>
      </dgm:prSet>
      <dgm:spPr/>
      <dgm:t>
        <a:bodyPr/>
        <a:lstStyle/>
        <a:p>
          <a:endParaRPr lang="zh-CN" altLang="en-US"/>
        </a:p>
      </dgm:t>
    </dgm:pt>
    <dgm:pt modelId="{D5F1DE7D-7210-4E9D-B57D-77A5B8B4D304}" type="pres">
      <dgm:prSet presAssocID="{324644F3-EF82-4821-9A22-B19D4EA6BEB9}" presName="sibTrans" presStyleCnt="0"/>
      <dgm:spPr/>
      <dgm:t>
        <a:bodyPr/>
        <a:lstStyle/>
        <a:p>
          <a:endParaRPr lang="zh-CN" altLang="en-US"/>
        </a:p>
      </dgm:t>
    </dgm:pt>
    <dgm:pt modelId="{05F3D1F3-A469-48E2-B59F-4FDB9DDB6125}" type="pres">
      <dgm:prSet presAssocID="{888411AA-F298-4474-A204-5251C356B0EB}" presName="node" presStyleLbl="node1" presStyleIdx="1" presStyleCnt="3">
        <dgm:presLayoutVars>
          <dgm:bulletEnabled val="1"/>
        </dgm:presLayoutVars>
      </dgm:prSet>
      <dgm:spPr/>
      <dgm:t>
        <a:bodyPr/>
        <a:lstStyle/>
        <a:p>
          <a:endParaRPr lang="zh-CN" altLang="en-US"/>
        </a:p>
      </dgm:t>
    </dgm:pt>
    <dgm:pt modelId="{3215CA8C-1B50-449C-8401-10AFCD852ED7}" type="pres">
      <dgm:prSet presAssocID="{377159A8-F682-4296-84CE-EB7533534681}" presName="sibTrans" presStyleCnt="0"/>
      <dgm:spPr/>
      <dgm:t>
        <a:bodyPr/>
        <a:lstStyle/>
        <a:p>
          <a:endParaRPr lang="zh-CN" altLang="en-US"/>
        </a:p>
      </dgm:t>
    </dgm:pt>
    <dgm:pt modelId="{24E2A8F3-12CB-4B50-AD7D-F2E978B18B48}" type="pres">
      <dgm:prSet presAssocID="{E9001D95-2E89-4944-9621-4AEC4B8F2D48}" presName="node" presStyleLbl="node1" presStyleIdx="2" presStyleCnt="3" custScaleX="209684">
        <dgm:presLayoutVars>
          <dgm:bulletEnabled val="1"/>
        </dgm:presLayoutVars>
      </dgm:prSet>
      <dgm:spPr/>
      <dgm:t>
        <a:bodyPr/>
        <a:lstStyle/>
        <a:p>
          <a:endParaRPr lang="zh-CN" altLang="en-US"/>
        </a:p>
      </dgm:t>
    </dgm:pt>
  </dgm:ptLst>
  <dgm:cxnLst>
    <dgm:cxn modelId="{0D6CC165-261B-4916-9F79-63B8283A32DE}" type="presOf" srcId="{BC555F1E-C8E1-4227-917D-0E042FD01C6F}" destId="{05F3D1F3-A469-48E2-B59F-4FDB9DDB6125}" srcOrd="0" destOrd="3" presId="urn:microsoft.com/office/officeart/2005/8/layout/default#1"/>
    <dgm:cxn modelId="{49972B9A-C3BA-49E3-AEB0-C23CF6132CDA}" srcId="{888411AA-F298-4474-A204-5251C356B0EB}" destId="{BC555F1E-C8E1-4227-917D-0E042FD01C6F}" srcOrd="2" destOrd="0" parTransId="{C0A2885C-6AD8-40E7-9664-2AE36CB5EC69}" sibTransId="{D42CA5E7-38DD-4311-A99D-EFEB3F12A34B}"/>
    <dgm:cxn modelId="{CB71DA6D-294D-48E9-A510-C5363A4988C1}" srcId="{DDE45CE9-79F8-44F5-8069-8E8F0F39EFA4}" destId="{F5D904D9-6796-4C93-B008-19B9F7658074}" srcOrd="0" destOrd="0" parTransId="{E1B08875-D1CC-41FF-BDCF-1163C5B0CE0A}" sibTransId="{8EF1B8B3-F75C-4B59-A702-577BC7193ECD}"/>
    <dgm:cxn modelId="{D4ABCB31-BF5D-4604-ABC6-89BF69372C10}" type="presOf" srcId="{B03FF6F1-0EEF-4C87-B89C-B7FA31084192}" destId="{5A54FBA0-5DA2-43EE-9BF5-E78FB48E7D2A}" srcOrd="0" destOrd="2" presId="urn:microsoft.com/office/officeart/2005/8/layout/default#1"/>
    <dgm:cxn modelId="{CA7655A1-54E9-4EC9-A7B8-D08B69E360D9}" srcId="{B8F0FA86-4AB3-4AA3-924E-8157263DE153}" destId="{888411AA-F298-4474-A204-5251C356B0EB}" srcOrd="1" destOrd="0" parTransId="{CF39063D-64C8-467A-B53F-1B78CCD775BC}" sibTransId="{377159A8-F682-4296-84CE-EB7533534681}"/>
    <dgm:cxn modelId="{211129F5-B719-4510-B2F3-169F9C0DC551}" type="presOf" srcId="{BF2B8038-49FB-44BB-983C-C231390C7082}" destId="{24E2A8F3-12CB-4B50-AD7D-F2E978B18B48}" srcOrd="0" destOrd="1" presId="urn:microsoft.com/office/officeart/2005/8/layout/default#1"/>
    <dgm:cxn modelId="{762F7184-D181-45B5-85FD-E40CC9C3C4C6}" srcId="{E9001D95-2E89-4944-9621-4AEC4B8F2D48}" destId="{D6604545-8506-4481-B02C-BC89886C874F}" srcOrd="1" destOrd="0" parTransId="{8307B82B-7DDC-4FD3-9C7C-102D323387CE}" sibTransId="{FD11C5AE-7F45-4F08-8734-C813403E2C8E}"/>
    <dgm:cxn modelId="{2742E1D2-E586-402A-8582-E170DF4074FD}" type="presOf" srcId="{DDE45CE9-79F8-44F5-8069-8E8F0F39EFA4}" destId="{5A54FBA0-5DA2-43EE-9BF5-E78FB48E7D2A}" srcOrd="0" destOrd="0" presId="urn:microsoft.com/office/officeart/2005/8/layout/default#1"/>
    <dgm:cxn modelId="{712C7F33-CEDE-44FC-B4C5-870CFCD34C98}" srcId="{B8F0FA86-4AB3-4AA3-924E-8157263DE153}" destId="{E9001D95-2E89-4944-9621-4AEC4B8F2D48}" srcOrd="2" destOrd="0" parTransId="{8ECEF499-4633-479E-81A0-C02381C60590}" sibTransId="{805C63B2-D4E7-4919-840E-181E8F7E231B}"/>
    <dgm:cxn modelId="{ED437297-EAB0-472B-ADF1-94B8B8078EF0}" type="presOf" srcId="{D6604545-8506-4481-B02C-BC89886C874F}" destId="{24E2A8F3-12CB-4B50-AD7D-F2E978B18B48}" srcOrd="0" destOrd="2" presId="urn:microsoft.com/office/officeart/2005/8/layout/default#1"/>
    <dgm:cxn modelId="{8D9DD52D-1146-4BCA-B4AF-73CF520B7893}" srcId="{888411AA-F298-4474-A204-5251C356B0EB}" destId="{A2E90498-9A0B-4D3B-A70C-48E04F486F86}" srcOrd="1" destOrd="0" parTransId="{3EA75F44-E806-43CE-B86F-3479006C1B90}" sibTransId="{65688CFC-CA42-4105-960C-84D358655772}"/>
    <dgm:cxn modelId="{7049D642-7A23-442E-9C24-630375210030}" srcId="{DDE45CE9-79F8-44F5-8069-8E8F0F39EFA4}" destId="{B03FF6F1-0EEF-4C87-B89C-B7FA31084192}" srcOrd="1" destOrd="0" parTransId="{B6B4456C-85C6-439A-9763-A5DFF4BB5849}" sibTransId="{5D098874-C5A7-4044-9E64-C756EDED7109}"/>
    <dgm:cxn modelId="{52074DCC-1943-4D60-9DE2-5F9B20C5F0DA}" type="presOf" srcId="{E9001D95-2E89-4944-9621-4AEC4B8F2D48}" destId="{24E2A8F3-12CB-4B50-AD7D-F2E978B18B48}" srcOrd="0" destOrd="0" presId="urn:microsoft.com/office/officeart/2005/8/layout/default#1"/>
    <dgm:cxn modelId="{311F931E-26AC-476F-BCE7-F35167C15DF0}" srcId="{E9001D95-2E89-4944-9621-4AEC4B8F2D48}" destId="{BF2B8038-49FB-44BB-983C-C231390C7082}" srcOrd="0" destOrd="0" parTransId="{76951E4A-E760-4360-8485-4A697DB74B5F}" sibTransId="{12190B53-B931-4D67-82BC-5625656B268B}"/>
    <dgm:cxn modelId="{B7F42BAE-73EA-4A32-B5FD-13A568F64F27}" type="presOf" srcId="{A2E90498-9A0B-4D3B-A70C-48E04F486F86}" destId="{05F3D1F3-A469-48E2-B59F-4FDB9DDB6125}" srcOrd="0" destOrd="2" presId="urn:microsoft.com/office/officeart/2005/8/layout/default#1"/>
    <dgm:cxn modelId="{619B9539-43EB-4D39-B909-9B9DD75B0C0E}" type="presOf" srcId="{F5D904D9-6796-4C93-B008-19B9F7658074}" destId="{5A54FBA0-5DA2-43EE-9BF5-E78FB48E7D2A}" srcOrd="0" destOrd="1" presId="urn:microsoft.com/office/officeart/2005/8/layout/default#1"/>
    <dgm:cxn modelId="{D2F97B67-5703-4206-A97E-B0330500B613}" type="presOf" srcId="{489488AC-E23F-4F95-B893-7563F71AA56C}" destId="{5A54FBA0-5DA2-43EE-9BF5-E78FB48E7D2A}" srcOrd="0" destOrd="3" presId="urn:microsoft.com/office/officeart/2005/8/layout/default#1"/>
    <dgm:cxn modelId="{F625B517-E939-475C-8406-4AFCED68E1C5}" srcId="{888411AA-F298-4474-A204-5251C356B0EB}" destId="{39ECA50F-CA3E-4ED0-BC28-7A5A8312A1E8}" srcOrd="0" destOrd="0" parTransId="{6961B94C-CE96-4E79-83D4-382BCA45D241}" sibTransId="{0B0A18DA-C8F0-4FF0-B504-2A13315E7B1D}"/>
    <dgm:cxn modelId="{D91CB6AD-F1FE-4358-BBE5-F0CF203C225C}" type="presOf" srcId="{888411AA-F298-4474-A204-5251C356B0EB}" destId="{05F3D1F3-A469-48E2-B59F-4FDB9DDB6125}" srcOrd="0" destOrd="0" presId="urn:microsoft.com/office/officeart/2005/8/layout/default#1"/>
    <dgm:cxn modelId="{DCA2819E-8929-47B7-9355-EC19983DDD2D}" type="presOf" srcId="{39ECA50F-CA3E-4ED0-BC28-7A5A8312A1E8}" destId="{05F3D1F3-A469-48E2-B59F-4FDB9DDB6125}" srcOrd="0" destOrd="1" presId="urn:microsoft.com/office/officeart/2005/8/layout/default#1"/>
    <dgm:cxn modelId="{D60F843D-3CFC-4CBB-AF1D-64D1EBB042C4}" srcId="{DDE45CE9-79F8-44F5-8069-8E8F0F39EFA4}" destId="{489488AC-E23F-4F95-B893-7563F71AA56C}" srcOrd="2" destOrd="0" parTransId="{8C3BC5BE-8827-4367-9AC2-E091B6659418}" sibTransId="{04134CF5-E7C0-4EA1-87B5-9B06A969F06E}"/>
    <dgm:cxn modelId="{62AEA499-6B05-45AD-890A-31533AA6E860}" type="presOf" srcId="{B8F0FA86-4AB3-4AA3-924E-8157263DE153}" destId="{E3C40C8B-F4EC-4C16-A291-8084801525C5}" srcOrd="0" destOrd="0" presId="urn:microsoft.com/office/officeart/2005/8/layout/default#1"/>
    <dgm:cxn modelId="{2AFB8317-AE80-473E-B792-1272B1A38FB7}" srcId="{B8F0FA86-4AB3-4AA3-924E-8157263DE153}" destId="{DDE45CE9-79F8-44F5-8069-8E8F0F39EFA4}" srcOrd="0" destOrd="0" parTransId="{3A4C8BC4-9C69-4065-B496-B6C2C6EA6DFC}" sibTransId="{324644F3-EF82-4821-9A22-B19D4EA6BEB9}"/>
    <dgm:cxn modelId="{0DEF7E29-6F85-40D4-AD8C-C540CA4063AE}" type="presParOf" srcId="{E3C40C8B-F4EC-4C16-A291-8084801525C5}" destId="{5A54FBA0-5DA2-43EE-9BF5-E78FB48E7D2A}" srcOrd="0" destOrd="0" presId="urn:microsoft.com/office/officeart/2005/8/layout/default#1"/>
    <dgm:cxn modelId="{AAAD1984-8A25-4C7B-9F03-D3995796EA30}" type="presParOf" srcId="{E3C40C8B-F4EC-4C16-A291-8084801525C5}" destId="{D5F1DE7D-7210-4E9D-B57D-77A5B8B4D304}" srcOrd="1" destOrd="0" presId="urn:microsoft.com/office/officeart/2005/8/layout/default#1"/>
    <dgm:cxn modelId="{6DE2EB57-A848-46AB-BD14-107D2AA285EC}" type="presParOf" srcId="{E3C40C8B-F4EC-4C16-A291-8084801525C5}" destId="{05F3D1F3-A469-48E2-B59F-4FDB9DDB6125}" srcOrd="2" destOrd="0" presId="urn:microsoft.com/office/officeart/2005/8/layout/default#1"/>
    <dgm:cxn modelId="{2B14F526-7336-4FE6-8F07-9A648C75B8C7}" type="presParOf" srcId="{E3C40C8B-F4EC-4C16-A291-8084801525C5}" destId="{3215CA8C-1B50-449C-8401-10AFCD852ED7}" srcOrd="3" destOrd="0" presId="urn:microsoft.com/office/officeart/2005/8/layout/default#1"/>
    <dgm:cxn modelId="{3D386E35-51C6-40E2-A584-83010A3AB284}" type="presParOf" srcId="{E3C40C8B-F4EC-4C16-A291-8084801525C5}" destId="{24E2A8F3-12CB-4B50-AD7D-F2E978B18B48}" srcOrd="4"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5FBBECC-08E2-4888-B3F4-50AB27566D6B}"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C864E12C-7E91-45FA-80DD-9F00F175E28F}">
      <dgm:prSet/>
      <dgm:spPr/>
      <dgm:t>
        <a:bodyPr/>
        <a:lstStyle/>
        <a:p>
          <a:pPr rtl="0"/>
          <a:r>
            <a:rPr lang="zh-CN" altLang="en-US" b="1" dirty="0" smtClean="0">
              <a:effectLst>
                <a:outerShdw blurRad="38100" dist="38100" dir="2700000" algn="tl">
                  <a:srgbClr val="000000">
                    <a:alpha val="43137"/>
                  </a:srgbClr>
                </a:outerShdw>
              </a:effectLst>
            </a:rPr>
            <a:t>地表流水的分类：</a:t>
          </a:r>
          <a:endParaRPr lang="zh-CN" altLang="en-US" b="1" dirty="0">
            <a:effectLst>
              <a:outerShdw blurRad="38100" dist="38100" dir="2700000" algn="tl">
                <a:srgbClr val="000000">
                  <a:alpha val="43137"/>
                </a:srgbClr>
              </a:outerShdw>
            </a:effectLst>
          </a:endParaRPr>
        </a:p>
      </dgm:t>
    </dgm:pt>
    <dgm:pt modelId="{52349215-24B2-422C-8C05-FB4F4127461E}" type="parTrans" cxnId="{BCAE0427-88A2-4730-81FE-871353A94D84}">
      <dgm:prSet/>
      <dgm:spPr/>
      <dgm:t>
        <a:bodyPr/>
        <a:lstStyle/>
        <a:p>
          <a:endParaRPr lang="zh-CN" altLang="en-US"/>
        </a:p>
      </dgm:t>
    </dgm:pt>
    <dgm:pt modelId="{8F2CAC31-5281-47F0-A3BE-8E31E59CAC76}" type="sibTrans" cxnId="{BCAE0427-88A2-4730-81FE-871353A94D84}">
      <dgm:prSet/>
      <dgm:spPr/>
      <dgm:t>
        <a:bodyPr/>
        <a:lstStyle/>
        <a:p>
          <a:endParaRPr lang="zh-CN" altLang="en-US"/>
        </a:p>
      </dgm:t>
    </dgm:pt>
    <dgm:pt modelId="{3E3B84D8-D3B1-47D4-A015-1D23AA006FE5}">
      <dgm:prSet/>
      <dgm:spPr/>
      <dgm:t>
        <a:bodyPr/>
        <a:lstStyle/>
        <a:p>
          <a:pPr rtl="0"/>
          <a:r>
            <a:rPr lang="zh-CN" altLang="en-US" b="1" dirty="0" smtClean="0"/>
            <a:t>坡面流水</a:t>
          </a:r>
          <a:endParaRPr lang="zh-CN" altLang="en-US" b="1" dirty="0"/>
        </a:p>
      </dgm:t>
    </dgm:pt>
    <dgm:pt modelId="{0DA475FE-5DD8-4A9F-9F90-4B6464B9A6B2}" type="parTrans" cxnId="{CB724B4C-D910-4424-8962-D54391BEB111}">
      <dgm:prSet/>
      <dgm:spPr/>
      <dgm:t>
        <a:bodyPr/>
        <a:lstStyle/>
        <a:p>
          <a:endParaRPr lang="zh-CN" altLang="en-US"/>
        </a:p>
      </dgm:t>
    </dgm:pt>
    <dgm:pt modelId="{282859E4-BF69-4460-872A-0D41D0B26A80}" type="sibTrans" cxnId="{CB724B4C-D910-4424-8962-D54391BEB111}">
      <dgm:prSet/>
      <dgm:spPr/>
      <dgm:t>
        <a:bodyPr/>
        <a:lstStyle/>
        <a:p>
          <a:endParaRPr lang="zh-CN" altLang="en-US"/>
        </a:p>
      </dgm:t>
    </dgm:pt>
    <dgm:pt modelId="{32FDA0EC-9785-4E58-BDBD-681456B42D46}">
      <dgm:prSet/>
      <dgm:spPr/>
      <dgm:t>
        <a:bodyPr/>
        <a:lstStyle/>
        <a:p>
          <a:pPr rtl="0"/>
          <a:r>
            <a:rPr lang="zh-CN" altLang="en-US" b="1" dirty="0" smtClean="0"/>
            <a:t>沟谷流水</a:t>
          </a:r>
          <a:endParaRPr lang="zh-CN" altLang="en-US" b="1" dirty="0"/>
        </a:p>
      </dgm:t>
    </dgm:pt>
    <dgm:pt modelId="{AC2C87D5-F942-42F6-9A74-A42D679C8A03}" type="parTrans" cxnId="{35E8753B-3501-4824-9F37-4904F7C591C4}">
      <dgm:prSet/>
      <dgm:spPr/>
      <dgm:t>
        <a:bodyPr/>
        <a:lstStyle/>
        <a:p>
          <a:endParaRPr lang="zh-CN" altLang="en-US"/>
        </a:p>
      </dgm:t>
    </dgm:pt>
    <dgm:pt modelId="{656F8D60-F05D-4E26-A175-442603FCBA3C}" type="sibTrans" cxnId="{35E8753B-3501-4824-9F37-4904F7C591C4}">
      <dgm:prSet/>
      <dgm:spPr/>
      <dgm:t>
        <a:bodyPr/>
        <a:lstStyle/>
        <a:p>
          <a:endParaRPr lang="zh-CN" altLang="en-US"/>
        </a:p>
      </dgm:t>
    </dgm:pt>
    <dgm:pt modelId="{6EB3EBA6-928F-478B-A970-224B64579E61}">
      <dgm:prSet/>
      <dgm:spPr/>
      <dgm:t>
        <a:bodyPr/>
        <a:lstStyle/>
        <a:p>
          <a:pPr rtl="0"/>
          <a:r>
            <a:rPr lang="zh-CN" altLang="en-US" b="1" dirty="0" smtClean="0"/>
            <a:t>河流</a:t>
          </a:r>
          <a:endParaRPr lang="zh-CN" altLang="en-US" b="1" dirty="0"/>
        </a:p>
      </dgm:t>
    </dgm:pt>
    <dgm:pt modelId="{24C5E0B8-267A-49E1-83CE-4EEBA8F28343}" type="parTrans" cxnId="{B7B04EBA-337D-4CE3-BD1C-24ED958D206D}">
      <dgm:prSet/>
      <dgm:spPr/>
      <dgm:t>
        <a:bodyPr/>
        <a:lstStyle/>
        <a:p>
          <a:endParaRPr lang="zh-CN" altLang="en-US"/>
        </a:p>
      </dgm:t>
    </dgm:pt>
    <dgm:pt modelId="{1534D8B0-8D19-484B-8921-5141AEDE70D2}" type="sibTrans" cxnId="{B7B04EBA-337D-4CE3-BD1C-24ED958D206D}">
      <dgm:prSet/>
      <dgm:spPr/>
      <dgm:t>
        <a:bodyPr/>
        <a:lstStyle/>
        <a:p>
          <a:endParaRPr lang="zh-CN" altLang="en-US"/>
        </a:p>
      </dgm:t>
    </dgm:pt>
    <dgm:pt modelId="{B379E0F9-F8D9-4283-9BF1-B64C7BF4DBAD}" type="pres">
      <dgm:prSet presAssocID="{E5FBBECC-08E2-4888-B3F4-50AB27566D6B}" presName="linear" presStyleCnt="0">
        <dgm:presLayoutVars>
          <dgm:dir/>
          <dgm:animLvl val="lvl"/>
          <dgm:resizeHandles val="exact"/>
        </dgm:presLayoutVars>
      </dgm:prSet>
      <dgm:spPr/>
      <dgm:t>
        <a:bodyPr/>
        <a:lstStyle/>
        <a:p>
          <a:endParaRPr lang="zh-CN" altLang="en-US"/>
        </a:p>
      </dgm:t>
    </dgm:pt>
    <dgm:pt modelId="{23E769E3-C942-4C36-BA81-3B5D600AE65F}" type="pres">
      <dgm:prSet presAssocID="{C864E12C-7E91-45FA-80DD-9F00F175E28F}" presName="parentLin" presStyleCnt="0"/>
      <dgm:spPr/>
      <dgm:t>
        <a:bodyPr/>
        <a:lstStyle/>
        <a:p>
          <a:endParaRPr lang="zh-CN" altLang="en-US"/>
        </a:p>
      </dgm:t>
    </dgm:pt>
    <dgm:pt modelId="{B6127456-649F-47D9-81CD-0CED99CBD613}" type="pres">
      <dgm:prSet presAssocID="{C864E12C-7E91-45FA-80DD-9F00F175E28F}" presName="parentLeftMargin" presStyleLbl="node1" presStyleIdx="0" presStyleCnt="1"/>
      <dgm:spPr/>
      <dgm:t>
        <a:bodyPr/>
        <a:lstStyle/>
        <a:p>
          <a:endParaRPr lang="zh-CN" altLang="en-US"/>
        </a:p>
      </dgm:t>
    </dgm:pt>
    <dgm:pt modelId="{22E67205-BD08-44FD-ACF2-353914C5FB77}" type="pres">
      <dgm:prSet presAssocID="{C864E12C-7E91-45FA-80DD-9F00F175E28F}" presName="parentText" presStyleLbl="node1" presStyleIdx="0" presStyleCnt="1">
        <dgm:presLayoutVars>
          <dgm:chMax val="0"/>
          <dgm:bulletEnabled val="1"/>
        </dgm:presLayoutVars>
      </dgm:prSet>
      <dgm:spPr/>
      <dgm:t>
        <a:bodyPr/>
        <a:lstStyle/>
        <a:p>
          <a:endParaRPr lang="zh-CN" altLang="en-US"/>
        </a:p>
      </dgm:t>
    </dgm:pt>
    <dgm:pt modelId="{B4467632-0974-4450-8577-4AB77093A315}" type="pres">
      <dgm:prSet presAssocID="{C864E12C-7E91-45FA-80DD-9F00F175E28F}" presName="negativeSpace" presStyleCnt="0"/>
      <dgm:spPr/>
      <dgm:t>
        <a:bodyPr/>
        <a:lstStyle/>
        <a:p>
          <a:endParaRPr lang="zh-CN" altLang="en-US"/>
        </a:p>
      </dgm:t>
    </dgm:pt>
    <dgm:pt modelId="{887BB36D-6093-4022-BEC2-57B6E27FD404}" type="pres">
      <dgm:prSet presAssocID="{C864E12C-7E91-45FA-80DD-9F00F175E28F}" presName="childText" presStyleLbl="conFgAcc1" presStyleIdx="0" presStyleCnt="1">
        <dgm:presLayoutVars>
          <dgm:bulletEnabled val="1"/>
        </dgm:presLayoutVars>
      </dgm:prSet>
      <dgm:spPr/>
      <dgm:t>
        <a:bodyPr/>
        <a:lstStyle/>
        <a:p>
          <a:endParaRPr lang="zh-CN" altLang="en-US"/>
        </a:p>
      </dgm:t>
    </dgm:pt>
  </dgm:ptLst>
  <dgm:cxnLst>
    <dgm:cxn modelId="{BAED2741-E5AA-4587-B2E2-D94705AC10FB}" type="presOf" srcId="{3E3B84D8-D3B1-47D4-A015-1D23AA006FE5}" destId="{887BB36D-6093-4022-BEC2-57B6E27FD404}" srcOrd="0" destOrd="0" presId="urn:microsoft.com/office/officeart/2005/8/layout/list1"/>
    <dgm:cxn modelId="{BCAE0427-88A2-4730-81FE-871353A94D84}" srcId="{E5FBBECC-08E2-4888-B3F4-50AB27566D6B}" destId="{C864E12C-7E91-45FA-80DD-9F00F175E28F}" srcOrd="0" destOrd="0" parTransId="{52349215-24B2-422C-8C05-FB4F4127461E}" sibTransId="{8F2CAC31-5281-47F0-A3BE-8E31E59CAC76}"/>
    <dgm:cxn modelId="{6EC933E8-A454-494E-84F2-E97B4062A523}" type="presOf" srcId="{6EB3EBA6-928F-478B-A970-224B64579E61}" destId="{887BB36D-6093-4022-BEC2-57B6E27FD404}" srcOrd="0" destOrd="2" presId="urn:microsoft.com/office/officeart/2005/8/layout/list1"/>
    <dgm:cxn modelId="{35E8753B-3501-4824-9F37-4904F7C591C4}" srcId="{C864E12C-7E91-45FA-80DD-9F00F175E28F}" destId="{32FDA0EC-9785-4E58-BDBD-681456B42D46}" srcOrd="1" destOrd="0" parTransId="{AC2C87D5-F942-42F6-9A74-A42D679C8A03}" sibTransId="{656F8D60-F05D-4E26-A175-442603FCBA3C}"/>
    <dgm:cxn modelId="{65A3470E-5215-4AC1-A278-806231E8F223}" type="presOf" srcId="{C864E12C-7E91-45FA-80DD-9F00F175E28F}" destId="{B6127456-649F-47D9-81CD-0CED99CBD613}" srcOrd="0" destOrd="0" presId="urn:microsoft.com/office/officeart/2005/8/layout/list1"/>
    <dgm:cxn modelId="{2CC0E72B-00EB-428D-92E6-D422AB6365C0}" type="presOf" srcId="{C864E12C-7E91-45FA-80DD-9F00F175E28F}" destId="{22E67205-BD08-44FD-ACF2-353914C5FB77}" srcOrd="1" destOrd="0" presId="urn:microsoft.com/office/officeart/2005/8/layout/list1"/>
    <dgm:cxn modelId="{060C2806-26E6-4960-BEC4-A4750C3F52AB}" type="presOf" srcId="{E5FBBECC-08E2-4888-B3F4-50AB27566D6B}" destId="{B379E0F9-F8D9-4283-9BF1-B64C7BF4DBAD}" srcOrd="0" destOrd="0" presId="urn:microsoft.com/office/officeart/2005/8/layout/list1"/>
    <dgm:cxn modelId="{09CFCB5B-679A-4685-842D-12FDA1046173}" type="presOf" srcId="{32FDA0EC-9785-4E58-BDBD-681456B42D46}" destId="{887BB36D-6093-4022-BEC2-57B6E27FD404}" srcOrd="0" destOrd="1" presId="urn:microsoft.com/office/officeart/2005/8/layout/list1"/>
    <dgm:cxn modelId="{B7B04EBA-337D-4CE3-BD1C-24ED958D206D}" srcId="{C864E12C-7E91-45FA-80DD-9F00F175E28F}" destId="{6EB3EBA6-928F-478B-A970-224B64579E61}" srcOrd="2" destOrd="0" parTransId="{24C5E0B8-267A-49E1-83CE-4EEBA8F28343}" sibTransId="{1534D8B0-8D19-484B-8921-5141AEDE70D2}"/>
    <dgm:cxn modelId="{CB724B4C-D910-4424-8962-D54391BEB111}" srcId="{C864E12C-7E91-45FA-80DD-9F00F175E28F}" destId="{3E3B84D8-D3B1-47D4-A015-1D23AA006FE5}" srcOrd="0" destOrd="0" parTransId="{0DA475FE-5DD8-4A9F-9F90-4B6464B9A6B2}" sibTransId="{282859E4-BF69-4460-872A-0D41D0B26A80}"/>
    <dgm:cxn modelId="{D000761D-9D08-4E5A-8006-77DBA8A31BB1}" type="presParOf" srcId="{B379E0F9-F8D9-4283-9BF1-B64C7BF4DBAD}" destId="{23E769E3-C942-4C36-BA81-3B5D600AE65F}" srcOrd="0" destOrd="0" presId="urn:microsoft.com/office/officeart/2005/8/layout/list1"/>
    <dgm:cxn modelId="{47EB39F3-BE34-403A-AB09-FAB41AC483FC}" type="presParOf" srcId="{23E769E3-C942-4C36-BA81-3B5D600AE65F}" destId="{B6127456-649F-47D9-81CD-0CED99CBD613}" srcOrd="0" destOrd="0" presId="urn:microsoft.com/office/officeart/2005/8/layout/list1"/>
    <dgm:cxn modelId="{CDB743F0-B323-4CFC-A0F6-40BED8292A61}" type="presParOf" srcId="{23E769E3-C942-4C36-BA81-3B5D600AE65F}" destId="{22E67205-BD08-44FD-ACF2-353914C5FB77}" srcOrd="1" destOrd="0" presId="urn:microsoft.com/office/officeart/2005/8/layout/list1"/>
    <dgm:cxn modelId="{9FEF0564-9357-4DA8-91CC-70E18AEEA574}" type="presParOf" srcId="{B379E0F9-F8D9-4283-9BF1-B64C7BF4DBAD}" destId="{B4467632-0974-4450-8577-4AB77093A315}" srcOrd="1" destOrd="0" presId="urn:microsoft.com/office/officeart/2005/8/layout/list1"/>
    <dgm:cxn modelId="{3CA98106-3128-4739-A017-45CD59DBBBB3}" type="presParOf" srcId="{B379E0F9-F8D9-4283-9BF1-B64C7BF4DBAD}" destId="{887BB36D-6093-4022-BEC2-57B6E27FD40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925EDA-16A7-4E27-BEFB-721A2193D5B9}" type="doc">
      <dgm:prSet loTypeId="urn:microsoft.com/office/officeart/2005/8/layout/list1" loCatId="list" qsTypeId="urn:microsoft.com/office/officeart/2005/8/quickstyle/simple3" qsCatId="simple" csTypeId="urn:microsoft.com/office/officeart/2005/8/colors/accent1_1" csCatId="accent1" phldr="1"/>
      <dgm:spPr/>
      <dgm:t>
        <a:bodyPr/>
        <a:lstStyle/>
        <a:p>
          <a:endParaRPr lang="zh-CN" altLang="en-US"/>
        </a:p>
      </dgm:t>
    </dgm:pt>
    <dgm:pt modelId="{8600DA35-A73C-4392-91A8-A41B0394ED66}">
      <dgm:prSet/>
      <dgm:spPr/>
      <dgm:t>
        <a:bodyPr/>
        <a:lstStyle/>
        <a:p>
          <a:pPr rtl="0"/>
          <a:r>
            <a:rPr lang="zh-CN" b="1" dirty="0" smtClean="0"/>
            <a:t>坡面流水：</a:t>
          </a:r>
          <a:endParaRPr lang="zh-CN" b="1" dirty="0"/>
        </a:p>
      </dgm:t>
    </dgm:pt>
    <dgm:pt modelId="{F1528E66-D743-47BE-99B3-FF03216DE331}" type="parTrans" cxnId="{0CD7B92B-D7DB-46E4-8025-0486E0D51F2E}">
      <dgm:prSet/>
      <dgm:spPr/>
      <dgm:t>
        <a:bodyPr/>
        <a:lstStyle/>
        <a:p>
          <a:endParaRPr lang="zh-CN" altLang="en-US" b="1"/>
        </a:p>
      </dgm:t>
    </dgm:pt>
    <dgm:pt modelId="{9773D84E-CC41-46E3-86E9-4F29DD449FD4}" type="sibTrans" cxnId="{0CD7B92B-D7DB-46E4-8025-0486E0D51F2E}">
      <dgm:prSet/>
      <dgm:spPr/>
      <dgm:t>
        <a:bodyPr/>
        <a:lstStyle/>
        <a:p>
          <a:endParaRPr lang="zh-CN" altLang="en-US" b="1"/>
        </a:p>
      </dgm:t>
    </dgm:pt>
    <dgm:pt modelId="{BC6208A5-41EA-4D12-AE94-BCB61369C90A}">
      <dgm:prSet/>
      <dgm:spPr/>
      <dgm:t>
        <a:bodyPr/>
        <a:lstStyle/>
        <a:p>
          <a:pPr rtl="0"/>
          <a:r>
            <a:rPr lang="zh-CN" b="1" dirty="0" smtClean="0"/>
            <a:t>坡积物：</a:t>
          </a:r>
          <a:endParaRPr lang="zh-CN" b="1" dirty="0"/>
        </a:p>
      </dgm:t>
    </dgm:pt>
    <dgm:pt modelId="{D885832D-BDCD-4266-9817-14E57253B49C}" type="parTrans" cxnId="{0462B847-D217-49CC-A461-B762C429E273}">
      <dgm:prSet/>
      <dgm:spPr/>
      <dgm:t>
        <a:bodyPr/>
        <a:lstStyle/>
        <a:p>
          <a:endParaRPr lang="zh-CN" altLang="en-US" b="1"/>
        </a:p>
      </dgm:t>
    </dgm:pt>
    <dgm:pt modelId="{0506DAA1-909C-4DBA-BDD7-B49A52218D0A}" type="sibTrans" cxnId="{0462B847-D217-49CC-A461-B762C429E273}">
      <dgm:prSet/>
      <dgm:spPr/>
      <dgm:t>
        <a:bodyPr/>
        <a:lstStyle/>
        <a:p>
          <a:endParaRPr lang="zh-CN" altLang="en-US" b="1"/>
        </a:p>
      </dgm:t>
    </dgm:pt>
    <dgm:pt modelId="{D37C6FB3-82AC-4F45-8685-10C48B5B0D56}">
      <dgm:prSet/>
      <dgm:spPr/>
      <dgm:t>
        <a:bodyPr/>
        <a:lstStyle/>
        <a:p>
          <a:pPr rtl="0"/>
          <a:r>
            <a:rPr lang="zh-CN" b="1" dirty="0" smtClean="0"/>
            <a:t>坡积裙：</a:t>
          </a:r>
          <a:endParaRPr lang="zh-CN" b="1" dirty="0"/>
        </a:p>
      </dgm:t>
    </dgm:pt>
    <dgm:pt modelId="{E770CA77-7F7C-4EDB-9A1C-8EB1BDBB6364}" type="parTrans" cxnId="{41B8BA22-ABD7-4493-90B6-68499DB83870}">
      <dgm:prSet/>
      <dgm:spPr/>
      <dgm:t>
        <a:bodyPr/>
        <a:lstStyle/>
        <a:p>
          <a:endParaRPr lang="zh-CN" altLang="en-US" b="1"/>
        </a:p>
      </dgm:t>
    </dgm:pt>
    <dgm:pt modelId="{3B3EC754-A749-499F-AACC-458B19A1D26E}" type="sibTrans" cxnId="{41B8BA22-ABD7-4493-90B6-68499DB83870}">
      <dgm:prSet/>
      <dgm:spPr/>
      <dgm:t>
        <a:bodyPr/>
        <a:lstStyle/>
        <a:p>
          <a:endParaRPr lang="zh-CN" altLang="en-US" b="1"/>
        </a:p>
      </dgm:t>
    </dgm:pt>
    <dgm:pt modelId="{43F4CFC9-2C61-4BA0-BA33-5AEF4151D7E1}">
      <dgm:prSet/>
      <dgm:spPr/>
      <dgm:t>
        <a:bodyPr/>
        <a:lstStyle/>
        <a:p>
          <a:pPr rtl="0"/>
          <a:r>
            <a:rPr lang="zh-CN" b="1" dirty="0" smtClean="0"/>
            <a:t>雨水或冰雪融水直接在地表形成的薄层片流和细流，出现的时间很短，被冲刷下来的物质，成为江河泥沙的主要来源。 </a:t>
          </a:r>
          <a:endParaRPr lang="zh-CN" b="1" dirty="0"/>
        </a:p>
      </dgm:t>
    </dgm:pt>
    <dgm:pt modelId="{FA8CF07A-1622-4C3D-8698-A7C1551CE7A3}" type="parTrans" cxnId="{D736F133-0686-4951-BB6F-B0B09C3F2C13}">
      <dgm:prSet/>
      <dgm:spPr/>
      <dgm:t>
        <a:bodyPr/>
        <a:lstStyle/>
        <a:p>
          <a:endParaRPr lang="zh-CN" altLang="en-US" b="1"/>
        </a:p>
      </dgm:t>
    </dgm:pt>
    <dgm:pt modelId="{CB1C5836-3E45-48E0-A1E1-25CF85DCD41F}" type="sibTrans" cxnId="{D736F133-0686-4951-BB6F-B0B09C3F2C13}">
      <dgm:prSet/>
      <dgm:spPr/>
      <dgm:t>
        <a:bodyPr/>
        <a:lstStyle/>
        <a:p>
          <a:endParaRPr lang="zh-CN" altLang="en-US" b="1"/>
        </a:p>
      </dgm:t>
    </dgm:pt>
    <dgm:pt modelId="{BF185BFE-2EB4-4AB0-941B-062AF9E6617E}">
      <dgm:prSet/>
      <dgm:spPr/>
      <dgm:t>
        <a:bodyPr/>
        <a:lstStyle/>
        <a:p>
          <a:pPr rtl="0"/>
          <a:r>
            <a:rPr lang="zh-CN" b="1" dirty="0" smtClean="0"/>
            <a:t>坡面流水冲刷下来的物质，或汇入沟谷与河流，或在缓坡、坡麓与洼地堆积下来，成为坡积物。</a:t>
          </a:r>
          <a:endParaRPr lang="zh-CN" b="1" dirty="0"/>
        </a:p>
      </dgm:t>
    </dgm:pt>
    <dgm:pt modelId="{16A71309-F53B-4854-90FD-A39A91B44F30}" type="parTrans" cxnId="{9751BF05-0847-4354-8A7D-D1FADF70E853}">
      <dgm:prSet/>
      <dgm:spPr/>
      <dgm:t>
        <a:bodyPr/>
        <a:lstStyle/>
        <a:p>
          <a:endParaRPr lang="zh-CN" altLang="en-US" b="1"/>
        </a:p>
      </dgm:t>
    </dgm:pt>
    <dgm:pt modelId="{59A5DE39-A1A2-42BB-B144-1AECC8CEA3DA}" type="sibTrans" cxnId="{9751BF05-0847-4354-8A7D-D1FADF70E853}">
      <dgm:prSet/>
      <dgm:spPr/>
      <dgm:t>
        <a:bodyPr/>
        <a:lstStyle/>
        <a:p>
          <a:endParaRPr lang="zh-CN" altLang="en-US" b="1"/>
        </a:p>
      </dgm:t>
    </dgm:pt>
    <dgm:pt modelId="{E9567449-2B41-4171-8BA8-1CF5D723D144}">
      <dgm:prSet/>
      <dgm:spPr/>
      <dgm:t>
        <a:bodyPr/>
        <a:lstStyle/>
        <a:p>
          <a:pPr rtl="0"/>
          <a:r>
            <a:rPr lang="zh-CN" b="1" dirty="0" smtClean="0"/>
            <a:t>坡麓堆积围绕着山麓接连地成片分布时，形似衣裙，称为坡积裙。</a:t>
          </a:r>
          <a:endParaRPr lang="zh-CN" b="1" dirty="0"/>
        </a:p>
      </dgm:t>
    </dgm:pt>
    <dgm:pt modelId="{6992EF82-86CF-4011-815F-DE0D724F72DD}" type="parTrans" cxnId="{538CA3A1-3BD5-4E67-81E0-131E4115A657}">
      <dgm:prSet/>
      <dgm:spPr/>
      <dgm:t>
        <a:bodyPr/>
        <a:lstStyle/>
        <a:p>
          <a:endParaRPr lang="zh-CN" altLang="en-US" b="1"/>
        </a:p>
      </dgm:t>
    </dgm:pt>
    <dgm:pt modelId="{0BC2A506-E90A-4CD8-8983-1B7A3F16BD03}" type="sibTrans" cxnId="{538CA3A1-3BD5-4E67-81E0-131E4115A657}">
      <dgm:prSet/>
      <dgm:spPr/>
      <dgm:t>
        <a:bodyPr/>
        <a:lstStyle/>
        <a:p>
          <a:endParaRPr lang="zh-CN" altLang="en-US" b="1"/>
        </a:p>
      </dgm:t>
    </dgm:pt>
    <dgm:pt modelId="{052FC1D9-B2B7-48A6-8C5C-C7B0D747257A}" type="pres">
      <dgm:prSet presAssocID="{A5925EDA-16A7-4E27-BEFB-721A2193D5B9}" presName="linear" presStyleCnt="0">
        <dgm:presLayoutVars>
          <dgm:dir/>
          <dgm:animLvl val="lvl"/>
          <dgm:resizeHandles val="exact"/>
        </dgm:presLayoutVars>
      </dgm:prSet>
      <dgm:spPr/>
      <dgm:t>
        <a:bodyPr/>
        <a:lstStyle/>
        <a:p>
          <a:endParaRPr lang="zh-CN" altLang="en-US"/>
        </a:p>
      </dgm:t>
    </dgm:pt>
    <dgm:pt modelId="{F5AC19F1-3D50-478D-8C57-24BE7A6DC9FF}" type="pres">
      <dgm:prSet presAssocID="{8600DA35-A73C-4392-91A8-A41B0394ED66}" presName="parentLin" presStyleCnt="0"/>
      <dgm:spPr/>
      <dgm:t>
        <a:bodyPr/>
        <a:lstStyle/>
        <a:p>
          <a:endParaRPr lang="zh-CN" altLang="en-US"/>
        </a:p>
      </dgm:t>
    </dgm:pt>
    <dgm:pt modelId="{150133EF-F3EC-4EEE-84E4-B603C3A956A9}" type="pres">
      <dgm:prSet presAssocID="{8600DA35-A73C-4392-91A8-A41B0394ED66}" presName="parentLeftMargin" presStyleLbl="node1" presStyleIdx="0" presStyleCnt="3"/>
      <dgm:spPr/>
      <dgm:t>
        <a:bodyPr/>
        <a:lstStyle/>
        <a:p>
          <a:endParaRPr lang="zh-CN" altLang="en-US"/>
        </a:p>
      </dgm:t>
    </dgm:pt>
    <dgm:pt modelId="{239EDE83-C06C-43AD-8B4A-809010D027E4}" type="pres">
      <dgm:prSet presAssocID="{8600DA35-A73C-4392-91A8-A41B0394ED66}" presName="parentText" presStyleLbl="node1" presStyleIdx="0" presStyleCnt="3">
        <dgm:presLayoutVars>
          <dgm:chMax val="0"/>
          <dgm:bulletEnabled val="1"/>
        </dgm:presLayoutVars>
      </dgm:prSet>
      <dgm:spPr/>
      <dgm:t>
        <a:bodyPr/>
        <a:lstStyle/>
        <a:p>
          <a:endParaRPr lang="zh-CN" altLang="en-US"/>
        </a:p>
      </dgm:t>
    </dgm:pt>
    <dgm:pt modelId="{083CCBAB-69EA-415F-A77A-4CB2AABC2F9D}" type="pres">
      <dgm:prSet presAssocID="{8600DA35-A73C-4392-91A8-A41B0394ED66}" presName="negativeSpace" presStyleCnt="0"/>
      <dgm:spPr/>
      <dgm:t>
        <a:bodyPr/>
        <a:lstStyle/>
        <a:p>
          <a:endParaRPr lang="zh-CN" altLang="en-US"/>
        </a:p>
      </dgm:t>
    </dgm:pt>
    <dgm:pt modelId="{C338D738-2AA2-409E-ADF6-658B8555D1EE}" type="pres">
      <dgm:prSet presAssocID="{8600DA35-A73C-4392-91A8-A41B0394ED66}" presName="childText" presStyleLbl="conFgAcc1" presStyleIdx="0" presStyleCnt="3">
        <dgm:presLayoutVars>
          <dgm:bulletEnabled val="1"/>
        </dgm:presLayoutVars>
      </dgm:prSet>
      <dgm:spPr/>
      <dgm:t>
        <a:bodyPr/>
        <a:lstStyle/>
        <a:p>
          <a:endParaRPr lang="zh-CN" altLang="en-US"/>
        </a:p>
      </dgm:t>
    </dgm:pt>
    <dgm:pt modelId="{E13C6DC1-9639-4A73-89BC-F0163BFB61DA}" type="pres">
      <dgm:prSet presAssocID="{9773D84E-CC41-46E3-86E9-4F29DD449FD4}" presName="spaceBetweenRectangles" presStyleCnt="0"/>
      <dgm:spPr/>
      <dgm:t>
        <a:bodyPr/>
        <a:lstStyle/>
        <a:p>
          <a:endParaRPr lang="zh-CN" altLang="en-US"/>
        </a:p>
      </dgm:t>
    </dgm:pt>
    <dgm:pt modelId="{92AE60E7-46B6-412A-8192-F374BBF425C6}" type="pres">
      <dgm:prSet presAssocID="{BC6208A5-41EA-4D12-AE94-BCB61369C90A}" presName="parentLin" presStyleCnt="0"/>
      <dgm:spPr/>
      <dgm:t>
        <a:bodyPr/>
        <a:lstStyle/>
        <a:p>
          <a:endParaRPr lang="zh-CN" altLang="en-US"/>
        </a:p>
      </dgm:t>
    </dgm:pt>
    <dgm:pt modelId="{FB1A4ABC-51DA-4C60-8A16-A2A825EE10D4}" type="pres">
      <dgm:prSet presAssocID="{BC6208A5-41EA-4D12-AE94-BCB61369C90A}" presName="parentLeftMargin" presStyleLbl="node1" presStyleIdx="0" presStyleCnt="3"/>
      <dgm:spPr/>
      <dgm:t>
        <a:bodyPr/>
        <a:lstStyle/>
        <a:p>
          <a:endParaRPr lang="zh-CN" altLang="en-US"/>
        </a:p>
      </dgm:t>
    </dgm:pt>
    <dgm:pt modelId="{9C4FE899-0C5B-45FB-9CF5-5CBFBF29A7FD}" type="pres">
      <dgm:prSet presAssocID="{BC6208A5-41EA-4D12-AE94-BCB61369C90A}" presName="parentText" presStyleLbl="node1" presStyleIdx="1" presStyleCnt="3">
        <dgm:presLayoutVars>
          <dgm:chMax val="0"/>
          <dgm:bulletEnabled val="1"/>
        </dgm:presLayoutVars>
      </dgm:prSet>
      <dgm:spPr/>
      <dgm:t>
        <a:bodyPr/>
        <a:lstStyle/>
        <a:p>
          <a:endParaRPr lang="zh-CN" altLang="en-US"/>
        </a:p>
      </dgm:t>
    </dgm:pt>
    <dgm:pt modelId="{15AB1011-627A-4D34-8C4B-98F6E94A7AA2}" type="pres">
      <dgm:prSet presAssocID="{BC6208A5-41EA-4D12-AE94-BCB61369C90A}" presName="negativeSpace" presStyleCnt="0"/>
      <dgm:spPr/>
      <dgm:t>
        <a:bodyPr/>
        <a:lstStyle/>
        <a:p>
          <a:endParaRPr lang="zh-CN" altLang="en-US"/>
        </a:p>
      </dgm:t>
    </dgm:pt>
    <dgm:pt modelId="{A0DFDE90-E3E6-44D9-93F6-FB2C3CBBBD81}" type="pres">
      <dgm:prSet presAssocID="{BC6208A5-41EA-4D12-AE94-BCB61369C90A}" presName="childText" presStyleLbl="conFgAcc1" presStyleIdx="1" presStyleCnt="3">
        <dgm:presLayoutVars>
          <dgm:bulletEnabled val="1"/>
        </dgm:presLayoutVars>
      </dgm:prSet>
      <dgm:spPr/>
      <dgm:t>
        <a:bodyPr/>
        <a:lstStyle/>
        <a:p>
          <a:endParaRPr lang="zh-CN" altLang="en-US"/>
        </a:p>
      </dgm:t>
    </dgm:pt>
    <dgm:pt modelId="{86C1FF93-162A-4D5B-BEF7-B6A9E1705123}" type="pres">
      <dgm:prSet presAssocID="{0506DAA1-909C-4DBA-BDD7-B49A52218D0A}" presName="spaceBetweenRectangles" presStyleCnt="0"/>
      <dgm:spPr/>
      <dgm:t>
        <a:bodyPr/>
        <a:lstStyle/>
        <a:p>
          <a:endParaRPr lang="zh-CN" altLang="en-US"/>
        </a:p>
      </dgm:t>
    </dgm:pt>
    <dgm:pt modelId="{B794541A-021D-4254-BD40-97ACBA0BDFD8}" type="pres">
      <dgm:prSet presAssocID="{D37C6FB3-82AC-4F45-8685-10C48B5B0D56}" presName="parentLin" presStyleCnt="0"/>
      <dgm:spPr/>
      <dgm:t>
        <a:bodyPr/>
        <a:lstStyle/>
        <a:p>
          <a:endParaRPr lang="zh-CN" altLang="en-US"/>
        </a:p>
      </dgm:t>
    </dgm:pt>
    <dgm:pt modelId="{9D6EF711-A9C7-45A2-B8C4-9D30F7938974}" type="pres">
      <dgm:prSet presAssocID="{D37C6FB3-82AC-4F45-8685-10C48B5B0D56}" presName="parentLeftMargin" presStyleLbl="node1" presStyleIdx="1" presStyleCnt="3"/>
      <dgm:spPr/>
      <dgm:t>
        <a:bodyPr/>
        <a:lstStyle/>
        <a:p>
          <a:endParaRPr lang="zh-CN" altLang="en-US"/>
        </a:p>
      </dgm:t>
    </dgm:pt>
    <dgm:pt modelId="{840D9241-2D19-4730-B081-774809CE7C73}" type="pres">
      <dgm:prSet presAssocID="{D37C6FB3-82AC-4F45-8685-10C48B5B0D56}" presName="parentText" presStyleLbl="node1" presStyleIdx="2" presStyleCnt="3">
        <dgm:presLayoutVars>
          <dgm:chMax val="0"/>
          <dgm:bulletEnabled val="1"/>
        </dgm:presLayoutVars>
      </dgm:prSet>
      <dgm:spPr/>
      <dgm:t>
        <a:bodyPr/>
        <a:lstStyle/>
        <a:p>
          <a:endParaRPr lang="zh-CN" altLang="en-US"/>
        </a:p>
      </dgm:t>
    </dgm:pt>
    <dgm:pt modelId="{E1954B83-80F8-4C19-84ED-5EA89FC13C76}" type="pres">
      <dgm:prSet presAssocID="{D37C6FB3-82AC-4F45-8685-10C48B5B0D56}" presName="negativeSpace" presStyleCnt="0"/>
      <dgm:spPr/>
      <dgm:t>
        <a:bodyPr/>
        <a:lstStyle/>
        <a:p>
          <a:endParaRPr lang="zh-CN" altLang="en-US"/>
        </a:p>
      </dgm:t>
    </dgm:pt>
    <dgm:pt modelId="{BE6C9345-E160-4EF1-BC50-04C5077FC725}" type="pres">
      <dgm:prSet presAssocID="{D37C6FB3-82AC-4F45-8685-10C48B5B0D56}" presName="childText" presStyleLbl="conFgAcc1" presStyleIdx="2" presStyleCnt="3">
        <dgm:presLayoutVars>
          <dgm:bulletEnabled val="1"/>
        </dgm:presLayoutVars>
      </dgm:prSet>
      <dgm:spPr/>
      <dgm:t>
        <a:bodyPr/>
        <a:lstStyle/>
        <a:p>
          <a:endParaRPr lang="zh-CN" altLang="en-US"/>
        </a:p>
      </dgm:t>
    </dgm:pt>
  </dgm:ptLst>
  <dgm:cxnLst>
    <dgm:cxn modelId="{D736F133-0686-4951-BB6F-B0B09C3F2C13}" srcId="{8600DA35-A73C-4392-91A8-A41B0394ED66}" destId="{43F4CFC9-2C61-4BA0-BA33-5AEF4151D7E1}" srcOrd="0" destOrd="0" parTransId="{FA8CF07A-1622-4C3D-8698-A7C1551CE7A3}" sibTransId="{CB1C5836-3E45-48E0-A1E1-25CF85DCD41F}"/>
    <dgm:cxn modelId="{3842270A-910A-44DE-9A70-2B5A29CAC1E7}" type="presOf" srcId="{BC6208A5-41EA-4D12-AE94-BCB61369C90A}" destId="{FB1A4ABC-51DA-4C60-8A16-A2A825EE10D4}" srcOrd="0" destOrd="0" presId="urn:microsoft.com/office/officeart/2005/8/layout/list1"/>
    <dgm:cxn modelId="{CB7145C6-D078-4A57-B800-91137CB70E49}" type="presOf" srcId="{D37C6FB3-82AC-4F45-8685-10C48B5B0D56}" destId="{840D9241-2D19-4730-B081-774809CE7C73}" srcOrd="1" destOrd="0" presId="urn:microsoft.com/office/officeart/2005/8/layout/list1"/>
    <dgm:cxn modelId="{0CD7B92B-D7DB-46E4-8025-0486E0D51F2E}" srcId="{A5925EDA-16A7-4E27-BEFB-721A2193D5B9}" destId="{8600DA35-A73C-4392-91A8-A41B0394ED66}" srcOrd="0" destOrd="0" parTransId="{F1528E66-D743-47BE-99B3-FF03216DE331}" sibTransId="{9773D84E-CC41-46E3-86E9-4F29DD449FD4}"/>
    <dgm:cxn modelId="{41B8BA22-ABD7-4493-90B6-68499DB83870}" srcId="{A5925EDA-16A7-4E27-BEFB-721A2193D5B9}" destId="{D37C6FB3-82AC-4F45-8685-10C48B5B0D56}" srcOrd="2" destOrd="0" parTransId="{E770CA77-7F7C-4EDB-9A1C-8EB1BDBB6364}" sibTransId="{3B3EC754-A749-499F-AACC-458B19A1D26E}"/>
    <dgm:cxn modelId="{5BEB48C6-09C1-42E8-AB78-B98EAED7CD7B}" type="presOf" srcId="{BF185BFE-2EB4-4AB0-941B-062AF9E6617E}" destId="{A0DFDE90-E3E6-44D9-93F6-FB2C3CBBBD81}" srcOrd="0" destOrd="0" presId="urn:microsoft.com/office/officeart/2005/8/layout/list1"/>
    <dgm:cxn modelId="{34EC3163-60CE-471F-9DBF-85641691AC12}" type="presOf" srcId="{43F4CFC9-2C61-4BA0-BA33-5AEF4151D7E1}" destId="{C338D738-2AA2-409E-ADF6-658B8555D1EE}" srcOrd="0" destOrd="0" presId="urn:microsoft.com/office/officeart/2005/8/layout/list1"/>
    <dgm:cxn modelId="{6961C1D3-5FF1-49BB-8003-97396C09D8D9}" type="presOf" srcId="{BC6208A5-41EA-4D12-AE94-BCB61369C90A}" destId="{9C4FE899-0C5B-45FB-9CF5-5CBFBF29A7FD}" srcOrd="1" destOrd="0" presId="urn:microsoft.com/office/officeart/2005/8/layout/list1"/>
    <dgm:cxn modelId="{0462B847-D217-49CC-A461-B762C429E273}" srcId="{A5925EDA-16A7-4E27-BEFB-721A2193D5B9}" destId="{BC6208A5-41EA-4D12-AE94-BCB61369C90A}" srcOrd="1" destOrd="0" parTransId="{D885832D-BDCD-4266-9817-14E57253B49C}" sibTransId="{0506DAA1-909C-4DBA-BDD7-B49A52218D0A}"/>
    <dgm:cxn modelId="{0BCBCEE1-8837-42F6-A834-2B67392429E4}" type="presOf" srcId="{8600DA35-A73C-4392-91A8-A41B0394ED66}" destId="{150133EF-F3EC-4EEE-84E4-B603C3A956A9}" srcOrd="0" destOrd="0" presId="urn:microsoft.com/office/officeart/2005/8/layout/list1"/>
    <dgm:cxn modelId="{88149554-F625-4413-9017-605EC23559A8}" type="presOf" srcId="{8600DA35-A73C-4392-91A8-A41B0394ED66}" destId="{239EDE83-C06C-43AD-8B4A-809010D027E4}" srcOrd="1" destOrd="0" presId="urn:microsoft.com/office/officeart/2005/8/layout/list1"/>
    <dgm:cxn modelId="{9751BF05-0847-4354-8A7D-D1FADF70E853}" srcId="{BC6208A5-41EA-4D12-AE94-BCB61369C90A}" destId="{BF185BFE-2EB4-4AB0-941B-062AF9E6617E}" srcOrd="0" destOrd="0" parTransId="{16A71309-F53B-4854-90FD-A39A91B44F30}" sibTransId="{59A5DE39-A1A2-42BB-B144-1AECC8CEA3DA}"/>
    <dgm:cxn modelId="{538CA3A1-3BD5-4E67-81E0-131E4115A657}" srcId="{D37C6FB3-82AC-4F45-8685-10C48B5B0D56}" destId="{E9567449-2B41-4171-8BA8-1CF5D723D144}" srcOrd="0" destOrd="0" parTransId="{6992EF82-86CF-4011-815F-DE0D724F72DD}" sibTransId="{0BC2A506-E90A-4CD8-8983-1B7A3F16BD03}"/>
    <dgm:cxn modelId="{E5CF769B-8937-4D46-A4AF-C2D0A6F71DB0}" type="presOf" srcId="{D37C6FB3-82AC-4F45-8685-10C48B5B0D56}" destId="{9D6EF711-A9C7-45A2-B8C4-9D30F7938974}" srcOrd="0" destOrd="0" presId="urn:microsoft.com/office/officeart/2005/8/layout/list1"/>
    <dgm:cxn modelId="{FB12ACFA-AFED-455E-8688-E00CDB96A443}" type="presOf" srcId="{A5925EDA-16A7-4E27-BEFB-721A2193D5B9}" destId="{052FC1D9-B2B7-48A6-8C5C-C7B0D747257A}" srcOrd="0" destOrd="0" presId="urn:microsoft.com/office/officeart/2005/8/layout/list1"/>
    <dgm:cxn modelId="{3E88EDD0-499D-4649-BCFE-6D3EDCC01500}" type="presOf" srcId="{E9567449-2B41-4171-8BA8-1CF5D723D144}" destId="{BE6C9345-E160-4EF1-BC50-04C5077FC725}" srcOrd="0" destOrd="0" presId="urn:microsoft.com/office/officeart/2005/8/layout/list1"/>
    <dgm:cxn modelId="{82868F4D-4BD2-4879-BBFB-AD6F4CF01ECC}" type="presParOf" srcId="{052FC1D9-B2B7-48A6-8C5C-C7B0D747257A}" destId="{F5AC19F1-3D50-478D-8C57-24BE7A6DC9FF}" srcOrd="0" destOrd="0" presId="urn:microsoft.com/office/officeart/2005/8/layout/list1"/>
    <dgm:cxn modelId="{C83E7BFE-AE94-4337-8759-643850222486}" type="presParOf" srcId="{F5AC19F1-3D50-478D-8C57-24BE7A6DC9FF}" destId="{150133EF-F3EC-4EEE-84E4-B603C3A956A9}" srcOrd="0" destOrd="0" presId="urn:microsoft.com/office/officeart/2005/8/layout/list1"/>
    <dgm:cxn modelId="{45A90548-C0A4-4D8C-9E6B-A0C13C14F73C}" type="presParOf" srcId="{F5AC19F1-3D50-478D-8C57-24BE7A6DC9FF}" destId="{239EDE83-C06C-43AD-8B4A-809010D027E4}" srcOrd="1" destOrd="0" presId="urn:microsoft.com/office/officeart/2005/8/layout/list1"/>
    <dgm:cxn modelId="{41D48D40-72CD-4851-A2F9-4D0F2ADA1C1F}" type="presParOf" srcId="{052FC1D9-B2B7-48A6-8C5C-C7B0D747257A}" destId="{083CCBAB-69EA-415F-A77A-4CB2AABC2F9D}" srcOrd="1" destOrd="0" presId="urn:microsoft.com/office/officeart/2005/8/layout/list1"/>
    <dgm:cxn modelId="{8E570BF9-5FA0-43B9-BEBE-1C9B77E281F7}" type="presParOf" srcId="{052FC1D9-B2B7-48A6-8C5C-C7B0D747257A}" destId="{C338D738-2AA2-409E-ADF6-658B8555D1EE}" srcOrd="2" destOrd="0" presId="urn:microsoft.com/office/officeart/2005/8/layout/list1"/>
    <dgm:cxn modelId="{FD139723-CBE8-4523-BB1D-354558535928}" type="presParOf" srcId="{052FC1D9-B2B7-48A6-8C5C-C7B0D747257A}" destId="{E13C6DC1-9639-4A73-89BC-F0163BFB61DA}" srcOrd="3" destOrd="0" presId="urn:microsoft.com/office/officeart/2005/8/layout/list1"/>
    <dgm:cxn modelId="{D6C6AD31-AA15-4DAE-9773-4E043661E4B2}" type="presParOf" srcId="{052FC1D9-B2B7-48A6-8C5C-C7B0D747257A}" destId="{92AE60E7-46B6-412A-8192-F374BBF425C6}" srcOrd="4" destOrd="0" presId="urn:microsoft.com/office/officeart/2005/8/layout/list1"/>
    <dgm:cxn modelId="{E67F3F24-2826-49CF-B661-217ABE0EAE5E}" type="presParOf" srcId="{92AE60E7-46B6-412A-8192-F374BBF425C6}" destId="{FB1A4ABC-51DA-4C60-8A16-A2A825EE10D4}" srcOrd="0" destOrd="0" presId="urn:microsoft.com/office/officeart/2005/8/layout/list1"/>
    <dgm:cxn modelId="{6615EA69-E5A9-488A-B81D-2B82E48D68C6}" type="presParOf" srcId="{92AE60E7-46B6-412A-8192-F374BBF425C6}" destId="{9C4FE899-0C5B-45FB-9CF5-5CBFBF29A7FD}" srcOrd="1" destOrd="0" presId="urn:microsoft.com/office/officeart/2005/8/layout/list1"/>
    <dgm:cxn modelId="{546F3177-AA45-40FB-9959-D9F3F0F429EB}" type="presParOf" srcId="{052FC1D9-B2B7-48A6-8C5C-C7B0D747257A}" destId="{15AB1011-627A-4D34-8C4B-98F6E94A7AA2}" srcOrd="5" destOrd="0" presId="urn:microsoft.com/office/officeart/2005/8/layout/list1"/>
    <dgm:cxn modelId="{C6E960B7-CEF8-4C26-9867-75BFB5DA4BFC}" type="presParOf" srcId="{052FC1D9-B2B7-48A6-8C5C-C7B0D747257A}" destId="{A0DFDE90-E3E6-44D9-93F6-FB2C3CBBBD81}" srcOrd="6" destOrd="0" presId="urn:microsoft.com/office/officeart/2005/8/layout/list1"/>
    <dgm:cxn modelId="{717B9E3A-0625-4369-A3D2-9A88E44C4EA8}" type="presParOf" srcId="{052FC1D9-B2B7-48A6-8C5C-C7B0D747257A}" destId="{86C1FF93-162A-4D5B-BEF7-B6A9E1705123}" srcOrd="7" destOrd="0" presId="urn:microsoft.com/office/officeart/2005/8/layout/list1"/>
    <dgm:cxn modelId="{05C1C562-4775-4AA4-B26D-1D391ED3CBF6}" type="presParOf" srcId="{052FC1D9-B2B7-48A6-8C5C-C7B0D747257A}" destId="{B794541A-021D-4254-BD40-97ACBA0BDFD8}" srcOrd="8" destOrd="0" presId="urn:microsoft.com/office/officeart/2005/8/layout/list1"/>
    <dgm:cxn modelId="{ECF4C0C4-F04E-4498-9FF0-DF5DAB80526A}" type="presParOf" srcId="{B794541A-021D-4254-BD40-97ACBA0BDFD8}" destId="{9D6EF711-A9C7-45A2-B8C4-9D30F7938974}" srcOrd="0" destOrd="0" presId="urn:microsoft.com/office/officeart/2005/8/layout/list1"/>
    <dgm:cxn modelId="{48630E81-B625-4997-B665-F0819622D214}" type="presParOf" srcId="{B794541A-021D-4254-BD40-97ACBA0BDFD8}" destId="{840D9241-2D19-4730-B081-774809CE7C73}" srcOrd="1" destOrd="0" presId="urn:microsoft.com/office/officeart/2005/8/layout/list1"/>
    <dgm:cxn modelId="{0AC1D77A-C871-499F-9E08-DB06BDAD0009}" type="presParOf" srcId="{052FC1D9-B2B7-48A6-8C5C-C7B0D747257A}" destId="{E1954B83-80F8-4C19-84ED-5EA89FC13C76}" srcOrd="9" destOrd="0" presId="urn:microsoft.com/office/officeart/2005/8/layout/list1"/>
    <dgm:cxn modelId="{05983218-B030-4B1B-8976-498172C4F2B4}" type="presParOf" srcId="{052FC1D9-B2B7-48A6-8C5C-C7B0D747257A}" destId="{BE6C9345-E160-4EF1-BC50-04C5077FC72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9010A2-7051-4724-971F-3130131A3EB0}"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zh-CN" altLang="en-US"/>
        </a:p>
      </dgm:t>
    </dgm:pt>
    <dgm:pt modelId="{595D4E7E-19DF-4585-A084-11501D5C7A7B}">
      <dgm:prSet/>
      <dgm:spPr/>
      <dgm:t>
        <a:bodyPr/>
        <a:lstStyle/>
        <a:p>
          <a:pPr rtl="0"/>
          <a:r>
            <a:rPr lang="zh-CN" b="1" dirty="0" smtClean="0">
              <a:effectLst>
                <a:outerShdw blurRad="38100" dist="38100" dir="2700000" algn="tl">
                  <a:srgbClr val="000000">
                    <a:alpha val="43137"/>
                  </a:srgbClr>
                </a:outerShdw>
              </a:effectLst>
            </a:rPr>
            <a:t>构造运动</a:t>
          </a:r>
          <a:endParaRPr lang="zh-CN" b="1" dirty="0">
            <a:effectLst>
              <a:outerShdw blurRad="38100" dist="38100" dir="2700000" algn="tl">
                <a:srgbClr val="000000">
                  <a:alpha val="43137"/>
                </a:srgbClr>
              </a:outerShdw>
            </a:effectLst>
          </a:endParaRPr>
        </a:p>
      </dgm:t>
    </dgm:pt>
    <dgm:pt modelId="{D0E57710-D5F2-4ABE-98B9-66DAA8AE00B1}" type="parTrans" cxnId="{A4B56C46-67A5-4C35-83D7-C14129D96155}">
      <dgm:prSet/>
      <dgm:spPr/>
      <dgm:t>
        <a:bodyPr/>
        <a:lstStyle/>
        <a:p>
          <a:endParaRPr lang="zh-CN" altLang="en-US" b="1">
            <a:effectLst>
              <a:outerShdw blurRad="38100" dist="38100" dir="2700000" algn="tl">
                <a:srgbClr val="000000">
                  <a:alpha val="43137"/>
                </a:srgbClr>
              </a:outerShdw>
            </a:effectLst>
          </a:endParaRPr>
        </a:p>
      </dgm:t>
    </dgm:pt>
    <dgm:pt modelId="{6510DADD-6705-493A-91F8-6DF868CD4B7F}" type="sibTrans" cxnId="{A4B56C46-67A5-4C35-83D7-C14129D96155}">
      <dgm:prSet/>
      <dgm:spPr/>
      <dgm:t>
        <a:bodyPr/>
        <a:lstStyle/>
        <a:p>
          <a:endParaRPr lang="zh-CN" altLang="en-US" b="1">
            <a:effectLst>
              <a:outerShdw blurRad="38100" dist="38100" dir="2700000" algn="tl">
                <a:srgbClr val="000000">
                  <a:alpha val="43137"/>
                </a:srgbClr>
              </a:outerShdw>
            </a:effectLst>
          </a:endParaRPr>
        </a:p>
      </dgm:t>
    </dgm:pt>
    <dgm:pt modelId="{826B959A-770E-418F-8BB5-3B98FC6192C1}">
      <dgm:prSet/>
      <dgm:spPr/>
      <dgm:t>
        <a:bodyPr/>
        <a:lstStyle/>
        <a:p>
          <a:pPr rtl="0"/>
          <a:r>
            <a:rPr lang="zh-CN" b="1" dirty="0" smtClean="0">
              <a:effectLst>
                <a:outerShdw blurRad="38100" dist="38100" dir="2700000" algn="tl">
                  <a:srgbClr val="000000">
                    <a:alpha val="43137"/>
                  </a:srgbClr>
                </a:outerShdw>
              </a:effectLst>
            </a:rPr>
            <a:t>气候因素</a:t>
          </a:r>
          <a:endParaRPr lang="zh-CN" b="1" dirty="0">
            <a:effectLst>
              <a:outerShdw blurRad="38100" dist="38100" dir="2700000" algn="tl">
                <a:srgbClr val="000000">
                  <a:alpha val="43137"/>
                </a:srgbClr>
              </a:outerShdw>
            </a:effectLst>
          </a:endParaRPr>
        </a:p>
      </dgm:t>
    </dgm:pt>
    <dgm:pt modelId="{5CC1CB8E-D52A-4863-B7BD-BAC183FF442A}" type="parTrans" cxnId="{C3782EF5-3858-4004-83D5-AA6726AA449A}">
      <dgm:prSet/>
      <dgm:spPr/>
      <dgm:t>
        <a:bodyPr/>
        <a:lstStyle/>
        <a:p>
          <a:endParaRPr lang="zh-CN" altLang="en-US" b="1">
            <a:effectLst>
              <a:outerShdw blurRad="38100" dist="38100" dir="2700000" algn="tl">
                <a:srgbClr val="000000">
                  <a:alpha val="43137"/>
                </a:srgbClr>
              </a:outerShdw>
            </a:effectLst>
          </a:endParaRPr>
        </a:p>
      </dgm:t>
    </dgm:pt>
    <dgm:pt modelId="{F1E6744D-EE1A-4922-8623-F738B53E7376}" type="sibTrans" cxnId="{C3782EF5-3858-4004-83D5-AA6726AA449A}">
      <dgm:prSet/>
      <dgm:spPr/>
      <dgm:t>
        <a:bodyPr/>
        <a:lstStyle/>
        <a:p>
          <a:endParaRPr lang="zh-CN" altLang="en-US" b="1">
            <a:effectLst>
              <a:outerShdw blurRad="38100" dist="38100" dir="2700000" algn="tl">
                <a:srgbClr val="000000">
                  <a:alpha val="43137"/>
                </a:srgbClr>
              </a:outerShdw>
            </a:effectLst>
          </a:endParaRPr>
        </a:p>
      </dgm:t>
    </dgm:pt>
    <dgm:pt modelId="{F6DE5535-4883-4629-9DD9-FD6BAB0CFCB4}">
      <dgm:prSet/>
      <dgm:spPr/>
      <dgm:t>
        <a:bodyPr/>
        <a:lstStyle/>
        <a:p>
          <a:pPr rtl="0"/>
          <a:r>
            <a:rPr lang="zh-CN" b="1" dirty="0" smtClean="0">
              <a:effectLst>
                <a:outerShdw blurRad="38100" dist="38100" dir="2700000" algn="tl">
                  <a:srgbClr val="000000">
                    <a:alpha val="43137"/>
                  </a:srgbClr>
                </a:outerShdw>
              </a:effectLst>
            </a:rPr>
            <a:t>人类活动</a:t>
          </a:r>
          <a:endParaRPr lang="zh-CN" b="1" dirty="0">
            <a:effectLst>
              <a:outerShdw blurRad="38100" dist="38100" dir="2700000" algn="tl">
                <a:srgbClr val="000000">
                  <a:alpha val="43137"/>
                </a:srgbClr>
              </a:outerShdw>
            </a:effectLst>
          </a:endParaRPr>
        </a:p>
      </dgm:t>
    </dgm:pt>
    <dgm:pt modelId="{82F92AEB-394F-41BF-A14C-F33EC575457F}" type="parTrans" cxnId="{9BD6DBE4-1FEA-49FA-88C6-06BB7430C99F}">
      <dgm:prSet/>
      <dgm:spPr/>
      <dgm:t>
        <a:bodyPr/>
        <a:lstStyle/>
        <a:p>
          <a:endParaRPr lang="zh-CN" altLang="en-US" b="1">
            <a:effectLst>
              <a:outerShdw blurRad="38100" dist="38100" dir="2700000" algn="tl">
                <a:srgbClr val="000000">
                  <a:alpha val="43137"/>
                </a:srgbClr>
              </a:outerShdw>
            </a:effectLst>
          </a:endParaRPr>
        </a:p>
      </dgm:t>
    </dgm:pt>
    <dgm:pt modelId="{A722A3BB-6CAA-43B0-A10B-125D86D5112A}" type="sibTrans" cxnId="{9BD6DBE4-1FEA-49FA-88C6-06BB7430C99F}">
      <dgm:prSet/>
      <dgm:spPr/>
      <dgm:t>
        <a:bodyPr/>
        <a:lstStyle/>
        <a:p>
          <a:endParaRPr lang="zh-CN" altLang="en-US" b="1">
            <a:effectLst>
              <a:outerShdw blurRad="38100" dist="38100" dir="2700000" algn="tl">
                <a:srgbClr val="000000">
                  <a:alpha val="43137"/>
                </a:srgbClr>
              </a:outerShdw>
            </a:effectLst>
          </a:endParaRPr>
        </a:p>
      </dgm:t>
    </dgm:pt>
    <dgm:pt modelId="{35169E2E-AAEE-402E-8F11-6C27AE0B3E99}">
      <dgm:prSet/>
      <dgm:spPr/>
      <dgm:t>
        <a:bodyPr/>
        <a:lstStyle/>
        <a:p>
          <a:pPr rtl="0"/>
          <a:r>
            <a:rPr lang="zh-CN" b="1" smtClean="0">
              <a:effectLst>
                <a:outerShdw blurRad="38100" dist="38100" dir="2700000" algn="tl">
                  <a:srgbClr val="000000">
                    <a:alpha val="43137"/>
                  </a:srgbClr>
                </a:outerShdw>
              </a:effectLst>
            </a:rPr>
            <a:t>岩性</a:t>
          </a:r>
          <a:endParaRPr lang="zh-CN" b="1" dirty="0">
            <a:effectLst>
              <a:outerShdw blurRad="38100" dist="38100" dir="2700000" algn="tl">
                <a:srgbClr val="000000">
                  <a:alpha val="43137"/>
                </a:srgbClr>
              </a:outerShdw>
            </a:effectLst>
          </a:endParaRPr>
        </a:p>
      </dgm:t>
    </dgm:pt>
    <dgm:pt modelId="{6F592EA5-3A49-4880-9044-E9D47437C899}" type="parTrans" cxnId="{D1F426FD-4AAA-45A8-B339-E252A20A0C34}">
      <dgm:prSet/>
      <dgm:spPr/>
      <dgm:t>
        <a:bodyPr/>
        <a:lstStyle/>
        <a:p>
          <a:endParaRPr lang="zh-CN" altLang="en-US" b="1">
            <a:effectLst>
              <a:outerShdw blurRad="38100" dist="38100" dir="2700000" algn="tl">
                <a:srgbClr val="000000">
                  <a:alpha val="43137"/>
                </a:srgbClr>
              </a:outerShdw>
            </a:effectLst>
          </a:endParaRPr>
        </a:p>
      </dgm:t>
    </dgm:pt>
    <dgm:pt modelId="{206A2B44-E3AC-4E9A-8E95-38872A5F6631}" type="sibTrans" cxnId="{D1F426FD-4AAA-45A8-B339-E252A20A0C34}">
      <dgm:prSet/>
      <dgm:spPr/>
      <dgm:t>
        <a:bodyPr/>
        <a:lstStyle/>
        <a:p>
          <a:endParaRPr lang="zh-CN" altLang="en-US" b="1">
            <a:effectLst>
              <a:outerShdw blurRad="38100" dist="38100" dir="2700000" algn="tl">
                <a:srgbClr val="000000">
                  <a:alpha val="43137"/>
                </a:srgbClr>
              </a:outerShdw>
            </a:effectLst>
          </a:endParaRPr>
        </a:p>
      </dgm:t>
    </dgm:pt>
    <dgm:pt modelId="{31064798-C0A5-4C75-B367-13576EB4B545}" type="pres">
      <dgm:prSet presAssocID="{339010A2-7051-4724-971F-3130131A3EB0}" presName="diagram" presStyleCnt="0">
        <dgm:presLayoutVars>
          <dgm:dir/>
          <dgm:resizeHandles val="exact"/>
        </dgm:presLayoutVars>
      </dgm:prSet>
      <dgm:spPr/>
      <dgm:t>
        <a:bodyPr/>
        <a:lstStyle/>
        <a:p>
          <a:endParaRPr lang="zh-CN" altLang="en-US"/>
        </a:p>
      </dgm:t>
    </dgm:pt>
    <dgm:pt modelId="{451CC712-C9E4-40C1-8FF8-BEE44977DD84}" type="pres">
      <dgm:prSet presAssocID="{595D4E7E-19DF-4585-A084-11501D5C7A7B}" presName="node" presStyleLbl="node1" presStyleIdx="0" presStyleCnt="4">
        <dgm:presLayoutVars>
          <dgm:bulletEnabled val="1"/>
        </dgm:presLayoutVars>
      </dgm:prSet>
      <dgm:spPr/>
      <dgm:t>
        <a:bodyPr/>
        <a:lstStyle/>
        <a:p>
          <a:endParaRPr lang="zh-CN" altLang="en-US"/>
        </a:p>
      </dgm:t>
    </dgm:pt>
    <dgm:pt modelId="{E33F75D5-4765-43D1-BC7E-9FF45B0C99AC}" type="pres">
      <dgm:prSet presAssocID="{6510DADD-6705-493A-91F8-6DF868CD4B7F}" presName="sibTrans" presStyleCnt="0"/>
      <dgm:spPr/>
      <dgm:t>
        <a:bodyPr/>
        <a:lstStyle/>
        <a:p>
          <a:endParaRPr lang="zh-CN" altLang="en-US"/>
        </a:p>
      </dgm:t>
    </dgm:pt>
    <dgm:pt modelId="{15E4406F-B110-46D0-80A0-990799FB965A}" type="pres">
      <dgm:prSet presAssocID="{826B959A-770E-418F-8BB5-3B98FC6192C1}" presName="node" presStyleLbl="node1" presStyleIdx="1" presStyleCnt="4">
        <dgm:presLayoutVars>
          <dgm:bulletEnabled val="1"/>
        </dgm:presLayoutVars>
      </dgm:prSet>
      <dgm:spPr/>
      <dgm:t>
        <a:bodyPr/>
        <a:lstStyle/>
        <a:p>
          <a:endParaRPr lang="zh-CN" altLang="en-US"/>
        </a:p>
      </dgm:t>
    </dgm:pt>
    <dgm:pt modelId="{2681D415-1DD4-4594-A6DE-FA6C65BFAB39}" type="pres">
      <dgm:prSet presAssocID="{F1E6744D-EE1A-4922-8623-F738B53E7376}" presName="sibTrans" presStyleCnt="0"/>
      <dgm:spPr/>
      <dgm:t>
        <a:bodyPr/>
        <a:lstStyle/>
        <a:p>
          <a:endParaRPr lang="zh-CN" altLang="en-US"/>
        </a:p>
      </dgm:t>
    </dgm:pt>
    <dgm:pt modelId="{3329AFD3-F610-4D72-BD8E-125335E59B68}" type="pres">
      <dgm:prSet presAssocID="{35169E2E-AAEE-402E-8F11-6C27AE0B3E99}" presName="node" presStyleLbl="node1" presStyleIdx="2" presStyleCnt="4">
        <dgm:presLayoutVars>
          <dgm:bulletEnabled val="1"/>
        </dgm:presLayoutVars>
      </dgm:prSet>
      <dgm:spPr/>
      <dgm:t>
        <a:bodyPr/>
        <a:lstStyle/>
        <a:p>
          <a:endParaRPr lang="zh-CN" altLang="en-US"/>
        </a:p>
      </dgm:t>
    </dgm:pt>
    <dgm:pt modelId="{C8B75E66-BE79-4F5B-B3D8-482280DD28EC}" type="pres">
      <dgm:prSet presAssocID="{206A2B44-E3AC-4E9A-8E95-38872A5F6631}" presName="sibTrans" presStyleCnt="0"/>
      <dgm:spPr/>
      <dgm:t>
        <a:bodyPr/>
        <a:lstStyle/>
        <a:p>
          <a:endParaRPr lang="zh-CN" altLang="en-US"/>
        </a:p>
      </dgm:t>
    </dgm:pt>
    <dgm:pt modelId="{2B2008BD-B645-4958-B8DD-AB0A55055295}" type="pres">
      <dgm:prSet presAssocID="{F6DE5535-4883-4629-9DD9-FD6BAB0CFCB4}" presName="node" presStyleLbl="node1" presStyleIdx="3" presStyleCnt="4">
        <dgm:presLayoutVars>
          <dgm:bulletEnabled val="1"/>
        </dgm:presLayoutVars>
      </dgm:prSet>
      <dgm:spPr/>
      <dgm:t>
        <a:bodyPr/>
        <a:lstStyle/>
        <a:p>
          <a:endParaRPr lang="zh-CN" altLang="en-US"/>
        </a:p>
      </dgm:t>
    </dgm:pt>
  </dgm:ptLst>
  <dgm:cxnLst>
    <dgm:cxn modelId="{4B5AFA92-61DC-4DD7-9E70-044652498996}" type="presOf" srcId="{35169E2E-AAEE-402E-8F11-6C27AE0B3E99}" destId="{3329AFD3-F610-4D72-BD8E-125335E59B68}" srcOrd="0" destOrd="0" presId="urn:microsoft.com/office/officeart/2005/8/layout/default"/>
    <dgm:cxn modelId="{9BD6DBE4-1FEA-49FA-88C6-06BB7430C99F}" srcId="{339010A2-7051-4724-971F-3130131A3EB0}" destId="{F6DE5535-4883-4629-9DD9-FD6BAB0CFCB4}" srcOrd="3" destOrd="0" parTransId="{82F92AEB-394F-41BF-A14C-F33EC575457F}" sibTransId="{A722A3BB-6CAA-43B0-A10B-125D86D5112A}"/>
    <dgm:cxn modelId="{962C8333-4A70-4748-9F78-F41432816A16}" type="presOf" srcId="{F6DE5535-4883-4629-9DD9-FD6BAB0CFCB4}" destId="{2B2008BD-B645-4958-B8DD-AB0A55055295}" srcOrd="0" destOrd="0" presId="urn:microsoft.com/office/officeart/2005/8/layout/default"/>
    <dgm:cxn modelId="{D2D3F3DA-62BA-4F5E-9ECA-AF7C56667541}" type="presOf" srcId="{826B959A-770E-418F-8BB5-3B98FC6192C1}" destId="{15E4406F-B110-46D0-80A0-990799FB965A}" srcOrd="0" destOrd="0" presId="urn:microsoft.com/office/officeart/2005/8/layout/default"/>
    <dgm:cxn modelId="{C3782EF5-3858-4004-83D5-AA6726AA449A}" srcId="{339010A2-7051-4724-971F-3130131A3EB0}" destId="{826B959A-770E-418F-8BB5-3B98FC6192C1}" srcOrd="1" destOrd="0" parTransId="{5CC1CB8E-D52A-4863-B7BD-BAC183FF442A}" sibTransId="{F1E6744D-EE1A-4922-8623-F738B53E7376}"/>
    <dgm:cxn modelId="{408A3A92-11FD-4425-A5F4-733333E12FC4}" type="presOf" srcId="{595D4E7E-19DF-4585-A084-11501D5C7A7B}" destId="{451CC712-C9E4-40C1-8FF8-BEE44977DD84}" srcOrd="0" destOrd="0" presId="urn:microsoft.com/office/officeart/2005/8/layout/default"/>
    <dgm:cxn modelId="{889345F3-CFCD-421A-9B9C-13946071AC6A}" type="presOf" srcId="{339010A2-7051-4724-971F-3130131A3EB0}" destId="{31064798-C0A5-4C75-B367-13576EB4B545}" srcOrd="0" destOrd="0" presId="urn:microsoft.com/office/officeart/2005/8/layout/default"/>
    <dgm:cxn modelId="{D1F426FD-4AAA-45A8-B339-E252A20A0C34}" srcId="{339010A2-7051-4724-971F-3130131A3EB0}" destId="{35169E2E-AAEE-402E-8F11-6C27AE0B3E99}" srcOrd="2" destOrd="0" parTransId="{6F592EA5-3A49-4880-9044-E9D47437C899}" sibTransId="{206A2B44-E3AC-4E9A-8E95-38872A5F6631}"/>
    <dgm:cxn modelId="{A4B56C46-67A5-4C35-83D7-C14129D96155}" srcId="{339010A2-7051-4724-971F-3130131A3EB0}" destId="{595D4E7E-19DF-4585-A084-11501D5C7A7B}" srcOrd="0" destOrd="0" parTransId="{D0E57710-D5F2-4ABE-98B9-66DAA8AE00B1}" sibTransId="{6510DADD-6705-493A-91F8-6DF868CD4B7F}"/>
    <dgm:cxn modelId="{02270A23-9497-4294-9806-53F9D09599C8}" type="presParOf" srcId="{31064798-C0A5-4C75-B367-13576EB4B545}" destId="{451CC712-C9E4-40C1-8FF8-BEE44977DD84}" srcOrd="0" destOrd="0" presId="urn:microsoft.com/office/officeart/2005/8/layout/default"/>
    <dgm:cxn modelId="{943786EB-ECD2-424C-A54F-B6F88E75E5C5}" type="presParOf" srcId="{31064798-C0A5-4C75-B367-13576EB4B545}" destId="{E33F75D5-4765-43D1-BC7E-9FF45B0C99AC}" srcOrd="1" destOrd="0" presId="urn:microsoft.com/office/officeart/2005/8/layout/default"/>
    <dgm:cxn modelId="{E5BFF961-C68C-46D0-B988-E68CC0FFDFD5}" type="presParOf" srcId="{31064798-C0A5-4C75-B367-13576EB4B545}" destId="{15E4406F-B110-46D0-80A0-990799FB965A}" srcOrd="2" destOrd="0" presId="urn:microsoft.com/office/officeart/2005/8/layout/default"/>
    <dgm:cxn modelId="{D887D2FF-F5F7-45D8-98D9-DB1C5257C840}" type="presParOf" srcId="{31064798-C0A5-4C75-B367-13576EB4B545}" destId="{2681D415-1DD4-4594-A6DE-FA6C65BFAB39}" srcOrd="3" destOrd="0" presId="urn:microsoft.com/office/officeart/2005/8/layout/default"/>
    <dgm:cxn modelId="{29E25D0A-A867-4C1C-B5BE-59B0F24C7CE9}" type="presParOf" srcId="{31064798-C0A5-4C75-B367-13576EB4B545}" destId="{3329AFD3-F610-4D72-BD8E-125335E59B68}" srcOrd="4" destOrd="0" presId="urn:microsoft.com/office/officeart/2005/8/layout/default"/>
    <dgm:cxn modelId="{9AAC872A-55F5-491F-A736-6CD87FF10F89}" type="presParOf" srcId="{31064798-C0A5-4C75-B367-13576EB4B545}" destId="{C8B75E66-BE79-4F5B-B3D8-482280DD28EC}" srcOrd="5" destOrd="0" presId="urn:microsoft.com/office/officeart/2005/8/layout/default"/>
    <dgm:cxn modelId="{B05892E2-DFB7-4E4A-A80C-85F9D24110B3}" type="presParOf" srcId="{31064798-C0A5-4C75-B367-13576EB4B545}" destId="{2B2008BD-B645-4958-B8DD-AB0A5505529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D1CC6C0-4300-46C4-B92B-8E06CB26534C}"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77A75780-57CF-43FD-85F8-3CD651706C2E}">
      <dgm:prSet custT="1"/>
      <dgm:spPr/>
      <dgm:t>
        <a:bodyPr/>
        <a:lstStyle/>
        <a:p>
          <a:pPr rtl="0"/>
          <a:r>
            <a:rPr lang="zh-CN" altLang="en-US" sz="2400" b="1" dirty="0" smtClean="0"/>
            <a:t>沟谷水流的形成：坡面细流顺坡而下时，流速、流量加大，并转变为线状集流，形成冲刷能力增强的沟谷水流。</a:t>
          </a:r>
          <a:endParaRPr lang="zh-CN" altLang="en-US" sz="2400" b="1" dirty="0"/>
        </a:p>
      </dgm:t>
    </dgm:pt>
    <dgm:pt modelId="{4E8F6B8A-E808-4651-B3FE-C96E2B39A00E}" type="parTrans" cxnId="{D32EC49A-62A0-430F-8900-D5011FB62974}">
      <dgm:prSet/>
      <dgm:spPr/>
      <dgm:t>
        <a:bodyPr/>
        <a:lstStyle/>
        <a:p>
          <a:endParaRPr lang="zh-CN" altLang="en-US" sz="2400" b="1"/>
        </a:p>
      </dgm:t>
    </dgm:pt>
    <dgm:pt modelId="{8A64139C-2073-451A-ADE0-0E230DB9BCAA}" type="sibTrans" cxnId="{D32EC49A-62A0-430F-8900-D5011FB62974}">
      <dgm:prSet/>
      <dgm:spPr/>
      <dgm:t>
        <a:bodyPr/>
        <a:lstStyle/>
        <a:p>
          <a:endParaRPr lang="zh-CN" altLang="en-US" sz="2400" b="1"/>
        </a:p>
      </dgm:t>
    </dgm:pt>
    <dgm:pt modelId="{D9BF683B-8E8E-4131-B72C-D7F995EEBD4B}">
      <dgm:prSet custT="1"/>
      <dgm:spPr/>
      <dgm:t>
        <a:bodyPr/>
        <a:lstStyle/>
        <a:p>
          <a:pPr rtl="0"/>
          <a:r>
            <a:rPr lang="zh-CN" altLang="en-US" sz="2400" b="1" dirty="0" smtClean="0"/>
            <a:t>沟谷的分布：与岩性、气候、植物等因素有关。</a:t>
          </a:r>
          <a:endParaRPr lang="zh-CN" altLang="en-US" sz="2400" b="1" dirty="0"/>
        </a:p>
      </dgm:t>
    </dgm:pt>
    <dgm:pt modelId="{191FBA48-1788-43A5-946F-6DCD171680F0}" type="parTrans" cxnId="{26BA4252-88F8-4F9A-BB57-2C9F55AE8356}">
      <dgm:prSet/>
      <dgm:spPr/>
      <dgm:t>
        <a:bodyPr/>
        <a:lstStyle/>
        <a:p>
          <a:endParaRPr lang="zh-CN" altLang="en-US" sz="2400" b="1"/>
        </a:p>
      </dgm:t>
    </dgm:pt>
    <dgm:pt modelId="{EE72FD84-E0DC-4077-8812-EDFD9D647128}" type="sibTrans" cxnId="{26BA4252-88F8-4F9A-BB57-2C9F55AE8356}">
      <dgm:prSet/>
      <dgm:spPr/>
      <dgm:t>
        <a:bodyPr/>
        <a:lstStyle/>
        <a:p>
          <a:endParaRPr lang="zh-CN" altLang="en-US" sz="2400" b="1"/>
        </a:p>
      </dgm:t>
    </dgm:pt>
    <dgm:pt modelId="{5F322452-6A13-40C1-A7CD-1AAB40A2CB5D}">
      <dgm:prSet custT="1"/>
      <dgm:spPr/>
      <dgm:t>
        <a:bodyPr/>
        <a:lstStyle/>
        <a:p>
          <a:pPr rtl="0"/>
          <a:r>
            <a:rPr lang="zh-CN" sz="2400" b="1" dirty="0" smtClean="0"/>
            <a:t>沟谷的特点：规模短小，总剖面上陡下缓，多陡坎、壶穴，横剖面多呈</a:t>
          </a:r>
          <a:r>
            <a:rPr lang="en-US" sz="2400" b="1" dirty="0" smtClean="0"/>
            <a:t>V</a:t>
          </a:r>
          <a:r>
            <a:rPr lang="zh-CN" sz="2400" b="1" dirty="0" smtClean="0"/>
            <a:t>形。</a:t>
          </a:r>
          <a:endParaRPr lang="zh-CN" sz="2400" b="1" dirty="0"/>
        </a:p>
      </dgm:t>
    </dgm:pt>
    <dgm:pt modelId="{8C53A169-0171-4ACC-A2DC-B4CB5A7A0F43}" type="parTrans" cxnId="{63048C30-C5DE-4143-B20D-D5305A53A83D}">
      <dgm:prSet/>
      <dgm:spPr/>
      <dgm:t>
        <a:bodyPr/>
        <a:lstStyle/>
        <a:p>
          <a:endParaRPr lang="zh-CN" altLang="en-US" sz="2400" b="1"/>
        </a:p>
      </dgm:t>
    </dgm:pt>
    <dgm:pt modelId="{8AE8A7DD-71AC-4F1E-BA74-07F206CF6FF5}" type="sibTrans" cxnId="{63048C30-C5DE-4143-B20D-D5305A53A83D}">
      <dgm:prSet/>
      <dgm:spPr/>
      <dgm:t>
        <a:bodyPr/>
        <a:lstStyle/>
        <a:p>
          <a:endParaRPr lang="zh-CN" altLang="en-US" sz="2400" b="1"/>
        </a:p>
      </dgm:t>
    </dgm:pt>
    <dgm:pt modelId="{ECFD21DD-85E2-4934-9222-39E1E76DD189}" type="pres">
      <dgm:prSet presAssocID="{8D1CC6C0-4300-46C4-B92B-8E06CB26534C}" presName="linear" presStyleCnt="0">
        <dgm:presLayoutVars>
          <dgm:animLvl val="lvl"/>
          <dgm:resizeHandles val="exact"/>
        </dgm:presLayoutVars>
      </dgm:prSet>
      <dgm:spPr/>
      <dgm:t>
        <a:bodyPr/>
        <a:lstStyle/>
        <a:p>
          <a:endParaRPr lang="zh-CN" altLang="en-US"/>
        </a:p>
      </dgm:t>
    </dgm:pt>
    <dgm:pt modelId="{3B99DFC5-6458-43F7-8DDB-95945A673B51}" type="pres">
      <dgm:prSet presAssocID="{77A75780-57CF-43FD-85F8-3CD651706C2E}" presName="parentText" presStyleLbl="node1" presStyleIdx="0" presStyleCnt="3">
        <dgm:presLayoutVars>
          <dgm:chMax val="0"/>
          <dgm:bulletEnabled val="1"/>
        </dgm:presLayoutVars>
      </dgm:prSet>
      <dgm:spPr/>
      <dgm:t>
        <a:bodyPr/>
        <a:lstStyle/>
        <a:p>
          <a:endParaRPr lang="zh-CN" altLang="en-US"/>
        </a:p>
      </dgm:t>
    </dgm:pt>
    <dgm:pt modelId="{7220D0E0-9ADF-474F-AEF9-E86C227F5E98}" type="pres">
      <dgm:prSet presAssocID="{8A64139C-2073-451A-ADE0-0E230DB9BCAA}" presName="spacer" presStyleCnt="0"/>
      <dgm:spPr/>
    </dgm:pt>
    <dgm:pt modelId="{E070394A-AD58-463A-A6DC-0B742E45E810}" type="pres">
      <dgm:prSet presAssocID="{D9BF683B-8E8E-4131-B72C-D7F995EEBD4B}" presName="parentText" presStyleLbl="node1" presStyleIdx="1" presStyleCnt="3">
        <dgm:presLayoutVars>
          <dgm:chMax val="0"/>
          <dgm:bulletEnabled val="1"/>
        </dgm:presLayoutVars>
      </dgm:prSet>
      <dgm:spPr/>
      <dgm:t>
        <a:bodyPr/>
        <a:lstStyle/>
        <a:p>
          <a:endParaRPr lang="zh-CN" altLang="en-US"/>
        </a:p>
      </dgm:t>
    </dgm:pt>
    <dgm:pt modelId="{B997F608-728B-46D9-8C6A-54DB8819E27A}" type="pres">
      <dgm:prSet presAssocID="{EE72FD84-E0DC-4077-8812-EDFD9D647128}" presName="spacer" presStyleCnt="0"/>
      <dgm:spPr/>
    </dgm:pt>
    <dgm:pt modelId="{598649C8-00B4-47DA-90D3-018A458A7A7A}" type="pres">
      <dgm:prSet presAssocID="{5F322452-6A13-40C1-A7CD-1AAB40A2CB5D}" presName="parentText" presStyleLbl="node1" presStyleIdx="2" presStyleCnt="3">
        <dgm:presLayoutVars>
          <dgm:chMax val="0"/>
          <dgm:bulletEnabled val="1"/>
        </dgm:presLayoutVars>
      </dgm:prSet>
      <dgm:spPr/>
      <dgm:t>
        <a:bodyPr/>
        <a:lstStyle/>
        <a:p>
          <a:endParaRPr lang="zh-CN" altLang="en-US"/>
        </a:p>
      </dgm:t>
    </dgm:pt>
  </dgm:ptLst>
  <dgm:cxnLst>
    <dgm:cxn modelId="{26BA4252-88F8-4F9A-BB57-2C9F55AE8356}" srcId="{8D1CC6C0-4300-46C4-B92B-8E06CB26534C}" destId="{D9BF683B-8E8E-4131-B72C-D7F995EEBD4B}" srcOrd="1" destOrd="0" parTransId="{191FBA48-1788-43A5-946F-6DCD171680F0}" sibTransId="{EE72FD84-E0DC-4077-8812-EDFD9D647128}"/>
    <dgm:cxn modelId="{7F951946-BC9C-45B1-AF47-25C3AA0C681E}" type="presOf" srcId="{8D1CC6C0-4300-46C4-B92B-8E06CB26534C}" destId="{ECFD21DD-85E2-4934-9222-39E1E76DD189}" srcOrd="0" destOrd="0" presId="urn:microsoft.com/office/officeart/2005/8/layout/vList2"/>
    <dgm:cxn modelId="{CF84775B-22F3-4399-9C0F-465A83086B86}" type="presOf" srcId="{77A75780-57CF-43FD-85F8-3CD651706C2E}" destId="{3B99DFC5-6458-43F7-8DDB-95945A673B51}" srcOrd="0" destOrd="0" presId="urn:microsoft.com/office/officeart/2005/8/layout/vList2"/>
    <dgm:cxn modelId="{2B95E0C2-A224-405C-9EB5-02A27A8386B4}" type="presOf" srcId="{5F322452-6A13-40C1-A7CD-1AAB40A2CB5D}" destId="{598649C8-00B4-47DA-90D3-018A458A7A7A}" srcOrd="0" destOrd="0" presId="urn:microsoft.com/office/officeart/2005/8/layout/vList2"/>
    <dgm:cxn modelId="{63048C30-C5DE-4143-B20D-D5305A53A83D}" srcId="{8D1CC6C0-4300-46C4-B92B-8E06CB26534C}" destId="{5F322452-6A13-40C1-A7CD-1AAB40A2CB5D}" srcOrd="2" destOrd="0" parTransId="{8C53A169-0171-4ACC-A2DC-B4CB5A7A0F43}" sibTransId="{8AE8A7DD-71AC-4F1E-BA74-07F206CF6FF5}"/>
    <dgm:cxn modelId="{D32EC49A-62A0-430F-8900-D5011FB62974}" srcId="{8D1CC6C0-4300-46C4-B92B-8E06CB26534C}" destId="{77A75780-57CF-43FD-85F8-3CD651706C2E}" srcOrd="0" destOrd="0" parTransId="{4E8F6B8A-E808-4651-B3FE-C96E2B39A00E}" sibTransId="{8A64139C-2073-451A-ADE0-0E230DB9BCAA}"/>
    <dgm:cxn modelId="{28E41301-34B1-4D12-ACAC-9A51BB881968}" type="presOf" srcId="{D9BF683B-8E8E-4131-B72C-D7F995EEBD4B}" destId="{E070394A-AD58-463A-A6DC-0B742E45E810}" srcOrd="0" destOrd="0" presId="urn:microsoft.com/office/officeart/2005/8/layout/vList2"/>
    <dgm:cxn modelId="{CEF428DC-7968-439C-90D0-D391F9A45B72}" type="presParOf" srcId="{ECFD21DD-85E2-4934-9222-39E1E76DD189}" destId="{3B99DFC5-6458-43F7-8DDB-95945A673B51}" srcOrd="0" destOrd="0" presId="urn:microsoft.com/office/officeart/2005/8/layout/vList2"/>
    <dgm:cxn modelId="{FC736569-D6F0-4CDD-9C87-D8A9E0F93767}" type="presParOf" srcId="{ECFD21DD-85E2-4934-9222-39E1E76DD189}" destId="{7220D0E0-9ADF-474F-AEF9-E86C227F5E98}" srcOrd="1" destOrd="0" presId="urn:microsoft.com/office/officeart/2005/8/layout/vList2"/>
    <dgm:cxn modelId="{037E2363-4192-4786-9305-3BD1B751CB4A}" type="presParOf" srcId="{ECFD21DD-85E2-4934-9222-39E1E76DD189}" destId="{E070394A-AD58-463A-A6DC-0B742E45E810}" srcOrd="2" destOrd="0" presId="urn:microsoft.com/office/officeart/2005/8/layout/vList2"/>
    <dgm:cxn modelId="{8A68B469-DA9A-4E35-84FB-19B2265FD671}" type="presParOf" srcId="{ECFD21DD-85E2-4934-9222-39E1E76DD189}" destId="{B997F608-728B-46D9-8C6A-54DB8819E27A}" srcOrd="3" destOrd="0" presId="urn:microsoft.com/office/officeart/2005/8/layout/vList2"/>
    <dgm:cxn modelId="{47D81681-7AE1-4748-B56D-950B17B96572}" type="presParOf" srcId="{ECFD21DD-85E2-4934-9222-39E1E76DD189}" destId="{598649C8-00B4-47DA-90D3-018A458A7A7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FCE80A-2F9A-459A-89E4-B04F4C293E9F}"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EA74A445-5C6E-4320-9554-F43EE19457F7}">
      <dgm:prSet/>
      <dgm:spPr/>
      <dgm:t>
        <a:bodyPr/>
        <a:lstStyle/>
        <a:p>
          <a:pPr rtl="0"/>
          <a:r>
            <a:rPr lang="zh-CN" b="1" dirty="0" smtClean="0"/>
            <a:t>固体松散物质储备丰富，例如坡面与沟谷流域内有厚层风化壳、黄土、坡积物与块体运动堆积物；</a:t>
          </a:r>
          <a:endParaRPr lang="zh-CN" b="1" dirty="0"/>
        </a:p>
      </dgm:t>
    </dgm:pt>
    <dgm:pt modelId="{4363FC53-B147-49AE-BE59-160BCE70954E}" type="parTrans" cxnId="{6D670BC0-11FB-42DA-809A-AAD9546AFC94}">
      <dgm:prSet/>
      <dgm:spPr/>
      <dgm:t>
        <a:bodyPr/>
        <a:lstStyle/>
        <a:p>
          <a:endParaRPr lang="zh-CN" altLang="en-US" b="1"/>
        </a:p>
      </dgm:t>
    </dgm:pt>
    <dgm:pt modelId="{8255000B-0751-4A6A-A9EA-B5538694B7FF}" type="sibTrans" cxnId="{6D670BC0-11FB-42DA-809A-AAD9546AFC94}">
      <dgm:prSet/>
      <dgm:spPr/>
      <dgm:t>
        <a:bodyPr/>
        <a:lstStyle/>
        <a:p>
          <a:endParaRPr lang="zh-CN" altLang="en-US" b="1"/>
        </a:p>
      </dgm:t>
    </dgm:pt>
    <dgm:pt modelId="{E8D61792-FB50-46A6-8640-550195D4A5A5}">
      <dgm:prSet/>
      <dgm:spPr/>
      <dgm:t>
        <a:bodyPr/>
        <a:lstStyle/>
        <a:p>
          <a:pPr rtl="0"/>
          <a:r>
            <a:rPr lang="zh-CN" b="1" dirty="0" smtClean="0"/>
            <a:t>坡面坡度与沟谷纵比降较大。以重力作用为主，土体失稳且供给量大的重力坡，有滑坡活动或冲刷严重的侵蚀坡，纵比降较大且具有土质沟床的沟谷，最有利于泥石流形成；</a:t>
          </a:r>
          <a:endParaRPr lang="zh-CN" b="1" dirty="0"/>
        </a:p>
      </dgm:t>
    </dgm:pt>
    <dgm:pt modelId="{AE1D9549-612C-46FD-967B-7E7088FA8F89}" type="parTrans" cxnId="{616C0492-4AA6-4C0A-A51E-D192F1A070B9}">
      <dgm:prSet/>
      <dgm:spPr/>
      <dgm:t>
        <a:bodyPr/>
        <a:lstStyle/>
        <a:p>
          <a:endParaRPr lang="zh-CN" altLang="en-US" b="1"/>
        </a:p>
      </dgm:t>
    </dgm:pt>
    <dgm:pt modelId="{960E6751-EFB0-4598-90C3-768D37A35F21}" type="sibTrans" cxnId="{616C0492-4AA6-4C0A-A51E-D192F1A070B9}">
      <dgm:prSet/>
      <dgm:spPr/>
      <dgm:t>
        <a:bodyPr/>
        <a:lstStyle/>
        <a:p>
          <a:endParaRPr lang="zh-CN" altLang="en-US" b="1"/>
        </a:p>
      </dgm:t>
    </dgm:pt>
    <dgm:pt modelId="{F7C727D5-26E4-4B0B-9E9E-FF1FCA9692DE}">
      <dgm:prSet/>
      <dgm:spPr/>
      <dgm:t>
        <a:bodyPr/>
        <a:lstStyle/>
        <a:p>
          <a:pPr rtl="0"/>
          <a:r>
            <a:rPr lang="zh-CN" b="1" dirty="0" smtClean="0"/>
            <a:t>可从高强度降水或冰雪融水获得充足的水源供给。</a:t>
          </a:r>
          <a:endParaRPr lang="zh-CN" b="1" dirty="0"/>
        </a:p>
      </dgm:t>
    </dgm:pt>
    <dgm:pt modelId="{D9AADFF9-CCDC-4571-8FFE-59F7B12E49C2}" type="parTrans" cxnId="{F04D28F3-DEA3-48EB-B82B-02B3C9D9E8B4}">
      <dgm:prSet/>
      <dgm:spPr/>
      <dgm:t>
        <a:bodyPr/>
        <a:lstStyle/>
        <a:p>
          <a:endParaRPr lang="zh-CN" altLang="en-US" b="1"/>
        </a:p>
      </dgm:t>
    </dgm:pt>
    <dgm:pt modelId="{1B286CDA-BEB7-4C55-8AD4-4F08D8EA5638}" type="sibTrans" cxnId="{F04D28F3-DEA3-48EB-B82B-02B3C9D9E8B4}">
      <dgm:prSet/>
      <dgm:spPr/>
      <dgm:t>
        <a:bodyPr/>
        <a:lstStyle/>
        <a:p>
          <a:endParaRPr lang="zh-CN" altLang="en-US" b="1"/>
        </a:p>
      </dgm:t>
    </dgm:pt>
    <dgm:pt modelId="{BFEB4BB0-6985-4B85-B905-4123E17D5C01}" type="pres">
      <dgm:prSet presAssocID="{57FCE80A-2F9A-459A-89E4-B04F4C293E9F}" presName="linear" presStyleCnt="0">
        <dgm:presLayoutVars>
          <dgm:animLvl val="lvl"/>
          <dgm:resizeHandles val="exact"/>
        </dgm:presLayoutVars>
      </dgm:prSet>
      <dgm:spPr/>
      <dgm:t>
        <a:bodyPr/>
        <a:lstStyle/>
        <a:p>
          <a:endParaRPr lang="zh-CN" altLang="en-US"/>
        </a:p>
      </dgm:t>
    </dgm:pt>
    <dgm:pt modelId="{C4D3048D-0E13-4CCC-9787-69892B84437C}" type="pres">
      <dgm:prSet presAssocID="{EA74A445-5C6E-4320-9554-F43EE19457F7}" presName="parentText" presStyleLbl="node1" presStyleIdx="0" presStyleCnt="3">
        <dgm:presLayoutVars>
          <dgm:chMax val="0"/>
          <dgm:bulletEnabled val="1"/>
        </dgm:presLayoutVars>
      </dgm:prSet>
      <dgm:spPr/>
      <dgm:t>
        <a:bodyPr/>
        <a:lstStyle/>
        <a:p>
          <a:endParaRPr lang="zh-CN" altLang="en-US"/>
        </a:p>
      </dgm:t>
    </dgm:pt>
    <dgm:pt modelId="{A1EBE157-1067-42E5-B3C7-82E82A11C4FF}" type="pres">
      <dgm:prSet presAssocID="{8255000B-0751-4A6A-A9EA-B5538694B7FF}" presName="spacer" presStyleCnt="0"/>
      <dgm:spPr/>
    </dgm:pt>
    <dgm:pt modelId="{34DB2776-5DDE-4E20-B77D-FD6E0FEF8EB6}" type="pres">
      <dgm:prSet presAssocID="{E8D61792-FB50-46A6-8640-550195D4A5A5}" presName="parentText" presStyleLbl="node1" presStyleIdx="1" presStyleCnt="3">
        <dgm:presLayoutVars>
          <dgm:chMax val="0"/>
          <dgm:bulletEnabled val="1"/>
        </dgm:presLayoutVars>
      </dgm:prSet>
      <dgm:spPr/>
      <dgm:t>
        <a:bodyPr/>
        <a:lstStyle/>
        <a:p>
          <a:endParaRPr lang="zh-CN" altLang="en-US"/>
        </a:p>
      </dgm:t>
    </dgm:pt>
    <dgm:pt modelId="{D6215868-014E-428D-B875-02E8F2FCE639}" type="pres">
      <dgm:prSet presAssocID="{960E6751-EFB0-4598-90C3-768D37A35F21}" presName="spacer" presStyleCnt="0"/>
      <dgm:spPr/>
    </dgm:pt>
    <dgm:pt modelId="{83B201FC-6D29-4507-973E-78A242CF1577}" type="pres">
      <dgm:prSet presAssocID="{F7C727D5-26E4-4B0B-9E9E-FF1FCA9692DE}" presName="parentText" presStyleLbl="node1" presStyleIdx="2" presStyleCnt="3" custScaleY="77072">
        <dgm:presLayoutVars>
          <dgm:chMax val="0"/>
          <dgm:bulletEnabled val="1"/>
        </dgm:presLayoutVars>
      </dgm:prSet>
      <dgm:spPr/>
      <dgm:t>
        <a:bodyPr/>
        <a:lstStyle/>
        <a:p>
          <a:endParaRPr lang="zh-CN" altLang="en-US"/>
        </a:p>
      </dgm:t>
    </dgm:pt>
  </dgm:ptLst>
  <dgm:cxnLst>
    <dgm:cxn modelId="{DAE202F6-D0F2-4927-B0B8-C6CE2F6036C7}" type="presOf" srcId="{EA74A445-5C6E-4320-9554-F43EE19457F7}" destId="{C4D3048D-0E13-4CCC-9787-69892B84437C}" srcOrd="0" destOrd="0" presId="urn:microsoft.com/office/officeart/2005/8/layout/vList2"/>
    <dgm:cxn modelId="{616C0492-4AA6-4C0A-A51E-D192F1A070B9}" srcId="{57FCE80A-2F9A-459A-89E4-B04F4C293E9F}" destId="{E8D61792-FB50-46A6-8640-550195D4A5A5}" srcOrd="1" destOrd="0" parTransId="{AE1D9549-612C-46FD-967B-7E7088FA8F89}" sibTransId="{960E6751-EFB0-4598-90C3-768D37A35F21}"/>
    <dgm:cxn modelId="{F04D28F3-DEA3-48EB-B82B-02B3C9D9E8B4}" srcId="{57FCE80A-2F9A-459A-89E4-B04F4C293E9F}" destId="{F7C727D5-26E4-4B0B-9E9E-FF1FCA9692DE}" srcOrd="2" destOrd="0" parTransId="{D9AADFF9-CCDC-4571-8FFE-59F7B12E49C2}" sibTransId="{1B286CDA-BEB7-4C55-8AD4-4F08D8EA5638}"/>
    <dgm:cxn modelId="{92C75F6B-E586-44BC-BE1F-729F05F7C0FD}" type="presOf" srcId="{F7C727D5-26E4-4B0B-9E9E-FF1FCA9692DE}" destId="{83B201FC-6D29-4507-973E-78A242CF1577}" srcOrd="0" destOrd="0" presId="urn:microsoft.com/office/officeart/2005/8/layout/vList2"/>
    <dgm:cxn modelId="{6D670BC0-11FB-42DA-809A-AAD9546AFC94}" srcId="{57FCE80A-2F9A-459A-89E4-B04F4C293E9F}" destId="{EA74A445-5C6E-4320-9554-F43EE19457F7}" srcOrd="0" destOrd="0" parTransId="{4363FC53-B147-49AE-BE59-160BCE70954E}" sibTransId="{8255000B-0751-4A6A-A9EA-B5538694B7FF}"/>
    <dgm:cxn modelId="{88A3EA33-C657-4595-B0D9-67BD3660E354}" type="presOf" srcId="{E8D61792-FB50-46A6-8640-550195D4A5A5}" destId="{34DB2776-5DDE-4E20-B77D-FD6E0FEF8EB6}" srcOrd="0" destOrd="0" presId="urn:microsoft.com/office/officeart/2005/8/layout/vList2"/>
    <dgm:cxn modelId="{00E65B22-36C4-42C9-A4A7-A0D1AA8F007F}" type="presOf" srcId="{57FCE80A-2F9A-459A-89E4-B04F4C293E9F}" destId="{BFEB4BB0-6985-4B85-B905-4123E17D5C01}" srcOrd="0" destOrd="0" presId="urn:microsoft.com/office/officeart/2005/8/layout/vList2"/>
    <dgm:cxn modelId="{6D6AC4CB-FFDB-461E-830B-3759EDA7BCC1}" type="presParOf" srcId="{BFEB4BB0-6985-4B85-B905-4123E17D5C01}" destId="{C4D3048D-0E13-4CCC-9787-69892B84437C}" srcOrd="0" destOrd="0" presId="urn:microsoft.com/office/officeart/2005/8/layout/vList2"/>
    <dgm:cxn modelId="{450DCEA0-63A7-4386-9A95-5226F05B450D}" type="presParOf" srcId="{BFEB4BB0-6985-4B85-B905-4123E17D5C01}" destId="{A1EBE157-1067-42E5-B3C7-82E82A11C4FF}" srcOrd="1" destOrd="0" presId="urn:microsoft.com/office/officeart/2005/8/layout/vList2"/>
    <dgm:cxn modelId="{CDE046BD-35F9-49A0-9A34-95A0315BC760}" type="presParOf" srcId="{BFEB4BB0-6985-4B85-B905-4123E17D5C01}" destId="{34DB2776-5DDE-4E20-B77D-FD6E0FEF8EB6}" srcOrd="2" destOrd="0" presId="urn:microsoft.com/office/officeart/2005/8/layout/vList2"/>
    <dgm:cxn modelId="{4D1FD59B-8000-42BE-ACE0-2C2EBC2F5EBA}" type="presParOf" srcId="{BFEB4BB0-6985-4B85-B905-4123E17D5C01}" destId="{D6215868-014E-428D-B875-02E8F2FCE639}" srcOrd="3" destOrd="0" presId="urn:microsoft.com/office/officeart/2005/8/layout/vList2"/>
    <dgm:cxn modelId="{B00D28EA-849F-44E4-B9CB-F00006A14B71}" type="presParOf" srcId="{BFEB4BB0-6985-4B85-B905-4123E17D5C01}" destId="{83B201FC-6D29-4507-973E-78A242CF157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37D8FD1-BEDB-4459-BD2F-08D7B97346E8}"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zh-CN" altLang="en-US"/>
        </a:p>
      </dgm:t>
    </dgm:pt>
    <dgm:pt modelId="{775FF657-98C4-4666-A9CA-012670C0B101}">
      <dgm:prSet/>
      <dgm:spPr/>
      <dgm:t>
        <a:bodyPr/>
        <a:lstStyle/>
        <a:p>
          <a:pPr rtl="0"/>
          <a:r>
            <a:rPr lang="zh-CN" b="1" dirty="0" smtClean="0"/>
            <a:t>根据河谷的横剖面的分类：</a:t>
          </a:r>
          <a:endParaRPr lang="zh-CN" b="1" dirty="0"/>
        </a:p>
      </dgm:t>
    </dgm:pt>
    <dgm:pt modelId="{066B3A57-5B2B-40CE-9237-61502BB3BE5D}" type="parTrans" cxnId="{39AD96EC-D7B1-493B-88DF-F96F6B8EAD90}">
      <dgm:prSet/>
      <dgm:spPr/>
      <dgm:t>
        <a:bodyPr/>
        <a:lstStyle/>
        <a:p>
          <a:endParaRPr lang="zh-CN" altLang="en-US" b="1"/>
        </a:p>
      </dgm:t>
    </dgm:pt>
    <dgm:pt modelId="{DB4F08D9-88CA-4242-9560-B3675EC5631B}" type="sibTrans" cxnId="{39AD96EC-D7B1-493B-88DF-F96F6B8EAD90}">
      <dgm:prSet/>
      <dgm:spPr/>
      <dgm:t>
        <a:bodyPr/>
        <a:lstStyle/>
        <a:p>
          <a:endParaRPr lang="zh-CN" altLang="en-US" b="1"/>
        </a:p>
      </dgm:t>
    </dgm:pt>
    <dgm:pt modelId="{E0E126C7-C386-487D-A004-2378D4634B2C}">
      <dgm:prSet/>
      <dgm:spPr/>
      <dgm:t>
        <a:bodyPr/>
        <a:lstStyle/>
        <a:p>
          <a:pPr rtl="0"/>
          <a:r>
            <a:rPr lang="zh-CN" b="1" dirty="0" smtClean="0"/>
            <a:t>谷底：包括河床和河漫滩；</a:t>
          </a:r>
          <a:endParaRPr lang="zh-CN" b="1" dirty="0"/>
        </a:p>
      </dgm:t>
    </dgm:pt>
    <dgm:pt modelId="{781EB373-B53B-4023-A20E-C125B5597C70}" type="parTrans" cxnId="{085B45C6-41D4-4A90-9CBC-D93603A04E73}">
      <dgm:prSet/>
      <dgm:spPr/>
      <dgm:t>
        <a:bodyPr/>
        <a:lstStyle/>
        <a:p>
          <a:endParaRPr lang="zh-CN" altLang="en-US" b="1"/>
        </a:p>
      </dgm:t>
    </dgm:pt>
    <dgm:pt modelId="{D272861C-468F-4DCF-AC43-2974933405E1}" type="sibTrans" cxnId="{085B45C6-41D4-4A90-9CBC-D93603A04E73}">
      <dgm:prSet/>
      <dgm:spPr/>
      <dgm:t>
        <a:bodyPr/>
        <a:lstStyle/>
        <a:p>
          <a:endParaRPr lang="zh-CN" altLang="en-US" b="1"/>
        </a:p>
      </dgm:t>
    </dgm:pt>
    <dgm:pt modelId="{D0403498-A537-41DC-A257-877287F8B520}">
      <dgm:prSet/>
      <dgm:spPr/>
      <dgm:t>
        <a:bodyPr/>
        <a:lstStyle/>
        <a:p>
          <a:pPr rtl="0"/>
          <a:r>
            <a:rPr lang="zh-CN" b="1" dirty="0" smtClean="0"/>
            <a:t>谷坡：常发育成阶地。</a:t>
          </a:r>
          <a:endParaRPr lang="zh-CN" b="1" dirty="0"/>
        </a:p>
      </dgm:t>
    </dgm:pt>
    <dgm:pt modelId="{A7D30895-C743-4F0C-AF00-F115D45209AB}" type="parTrans" cxnId="{C31A3729-DE29-4071-AB22-9A97E07DFDD3}">
      <dgm:prSet/>
      <dgm:spPr/>
      <dgm:t>
        <a:bodyPr/>
        <a:lstStyle/>
        <a:p>
          <a:endParaRPr lang="zh-CN" altLang="en-US" b="1"/>
        </a:p>
      </dgm:t>
    </dgm:pt>
    <dgm:pt modelId="{280230F6-F42D-4F6E-8F41-83003C978A6B}" type="sibTrans" cxnId="{C31A3729-DE29-4071-AB22-9A97E07DFDD3}">
      <dgm:prSet/>
      <dgm:spPr/>
      <dgm:t>
        <a:bodyPr/>
        <a:lstStyle/>
        <a:p>
          <a:endParaRPr lang="zh-CN" altLang="en-US" b="1"/>
        </a:p>
      </dgm:t>
    </dgm:pt>
    <dgm:pt modelId="{D953AB67-4604-4958-AAEA-0EA16246CEF2}">
      <dgm:prSet/>
      <dgm:spPr/>
      <dgm:t>
        <a:bodyPr/>
        <a:lstStyle/>
        <a:p>
          <a:pPr rtl="0"/>
          <a:r>
            <a:rPr lang="zh-CN" b="1" dirty="0" smtClean="0"/>
            <a:t>根据河谷的纵剖面的分类：</a:t>
          </a:r>
          <a:endParaRPr lang="zh-CN" b="1" dirty="0"/>
        </a:p>
      </dgm:t>
    </dgm:pt>
    <dgm:pt modelId="{48B68E34-BEC2-4753-A839-B7BFF86AE4BB}" type="parTrans" cxnId="{16339AE0-1117-44B4-A9E6-40E7A1E80F20}">
      <dgm:prSet/>
      <dgm:spPr/>
      <dgm:t>
        <a:bodyPr/>
        <a:lstStyle/>
        <a:p>
          <a:endParaRPr lang="zh-CN" altLang="en-US" b="1"/>
        </a:p>
      </dgm:t>
    </dgm:pt>
    <dgm:pt modelId="{20AEACEC-02A4-422C-9D3C-78EC4EFF3D00}" type="sibTrans" cxnId="{16339AE0-1117-44B4-A9E6-40E7A1E80F20}">
      <dgm:prSet/>
      <dgm:spPr/>
      <dgm:t>
        <a:bodyPr/>
        <a:lstStyle/>
        <a:p>
          <a:endParaRPr lang="zh-CN" altLang="en-US" b="1"/>
        </a:p>
      </dgm:t>
    </dgm:pt>
    <dgm:pt modelId="{194E368D-5BFD-4D5C-933E-4B3298E3F850}">
      <dgm:prSet/>
      <dgm:spPr/>
      <dgm:t>
        <a:bodyPr/>
        <a:lstStyle/>
        <a:p>
          <a:pPr rtl="0"/>
          <a:r>
            <a:rPr lang="zh-CN" b="1" dirty="0" smtClean="0"/>
            <a:t>上流河谷：狭窄，常见瀑布；</a:t>
          </a:r>
          <a:endParaRPr lang="zh-CN" b="1" dirty="0"/>
        </a:p>
      </dgm:t>
    </dgm:pt>
    <dgm:pt modelId="{C0981AB7-863C-48D9-82FB-418DC0A09890}" type="parTrans" cxnId="{E52972A4-2CE3-46D3-A051-D1088D05EB3E}">
      <dgm:prSet/>
      <dgm:spPr/>
      <dgm:t>
        <a:bodyPr/>
        <a:lstStyle/>
        <a:p>
          <a:endParaRPr lang="zh-CN" altLang="en-US" b="1"/>
        </a:p>
      </dgm:t>
    </dgm:pt>
    <dgm:pt modelId="{34447F62-3360-49EE-930D-3FFE3680BDF5}" type="sibTrans" cxnId="{E52972A4-2CE3-46D3-A051-D1088D05EB3E}">
      <dgm:prSet/>
      <dgm:spPr/>
      <dgm:t>
        <a:bodyPr/>
        <a:lstStyle/>
        <a:p>
          <a:endParaRPr lang="zh-CN" altLang="en-US" b="1"/>
        </a:p>
      </dgm:t>
    </dgm:pt>
    <dgm:pt modelId="{541F612B-29D0-4CFD-8824-4FD9E9AE8744}">
      <dgm:prSet/>
      <dgm:spPr/>
      <dgm:t>
        <a:bodyPr/>
        <a:lstStyle/>
        <a:p>
          <a:pPr rtl="0"/>
          <a:r>
            <a:rPr lang="zh-CN" b="1" dirty="0" smtClean="0"/>
            <a:t>中流河谷：较宽，常见河漫滩和阶地；</a:t>
          </a:r>
          <a:endParaRPr lang="zh-CN" b="1" dirty="0"/>
        </a:p>
      </dgm:t>
    </dgm:pt>
    <dgm:pt modelId="{F0F7B8BC-1423-41DF-8D59-232503518C62}" type="parTrans" cxnId="{FA1AFD08-9BC8-41D2-8EE2-E898ACA73BB6}">
      <dgm:prSet/>
      <dgm:spPr/>
      <dgm:t>
        <a:bodyPr/>
        <a:lstStyle/>
        <a:p>
          <a:endParaRPr lang="zh-CN" altLang="en-US" b="1"/>
        </a:p>
      </dgm:t>
    </dgm:pt>
    <dgm:pt modelId="{07C98F0A-7C7F-47EA-B723-5680B0362E62}" type="sibTrans" cxnId="{FA1AFD08-9BC8-41D2-8EE2-E898ACA73BB6}">
      <dgm:prSet/>
      <dgm:spPr/>
      <dgm:t>
        <a:bodyPr/>
        <a:lstStyle/>
        <a:p>
          <a:endParaRPr lang="zh-CN" altLang="en-US" b="1"/>
        </a:p>
      </dgm:t>
    </dgm:pt>
    <dgm:pt modelId="{65164F79-9EEF-4392-9D21-9790B4D5D42A}">
      <dgm:prSet/>
      <dgm:spPr/>
      <dgm:t>
        <a:bodyPr/>
        <a:lstStyle/>
        <a:p>
          <a:pPr rtl="0"/>
          <a:r>
            <a:rPr lang="zh-CN" b="1" dirty="0" smtClean="0"/>
            <a:t>下流河谷：多曲流和汊河；</a:t>
          </a:r>
          <a:endParaRPr lang="zh-CN" b="1" dirty="0"/>
        </a:p>
      </dgm:t>
    </dgm:pt>
    <dgm:pt modelId="{016ECCDC-4B63-4478-A1EA-DCE6FCE23BF8}" type="parTrans" cxnId="{55E7AD05-2B1D-44B5-986F-47E2C4D47DB8}">
      <dgm:prSet/>
      <dgm:spPr/>
      <dgm:t>
        <a:bodyPr/>
        <a:lstStyle/>
        <a:p>
          <a:endParaRPr lang="zh-CN" altLang="en-US" b="1"/>
        </a:p>
      </dgm:t>
    </dgm:pt>
    <dgm:pt modelId="{42D1536E-F979-459B-BECE-54B0821994EB}" type="sibTrans" cxnId="{55E7AD05-2B1D-44B5-986F-47E2C4D47DB8}">
      <dgm:prSet/>
      <dgm:spPr/>
      <dgm:t>
        <a:bodyPr/>
        <a:lstStyle/>
        <a:p>
          <a:endParaRPr lang="zh-CN" altLang="en-US" b="1"/>
        </a:p>
      </dgm:t>
    </dgm:pt>
    <dgm:pt modelId="{F514043D-AF99-464F-A529-BBD8CEAEE6EE}">
      <dgm:prSet/>
      <dgm:spPr/>
      <dgm:t>
        <a:bodyPr/>
        <a:lstStyle/>
        <a:p>
          <a:pPr rtl="0"/>
          <a:r>
            <a:rPr lang="zh-CN" b="1" dirty="0" smtClean="0"/>
            <a:t>河口：三角洲和三角湾。</a:t>
          </a:r>
          <a:endParaRPr lang="zh-CN" b="1" dirty="0"/>
        </a:p>
      </dgm:t>
    </dgm:pt>
    <dgm:pt modelId="{99EBCAD9-58B0-47C4-BC31-FDAA49E9458C}" type="parTrans" cxnId="{F13EAE78-E4D9-49D3-8F0F-53243115B47F}">
      <dgm:prSet/>
      <dgm:spPr/>
      <dgm:t>
        <a:bodyPr/>
        <a:lstStyle/>
        <a:p>
          <a:endParaRPr lang="zh-CN" altLang="en-US" b="1"/>
        </a:p>
      </dgm:t>
    </dgm:pt>
    <dgm:pt modelId="{B93A9373-AD83-4404-A8FD-4F13043B6F74}" type="sibTrans" cxnId="{F13EAE78-E4D9-49D3-8F0F-53243115B47F}">
      <dgm:prSet/>
      <dgm:spPr/>
      <dgm:t>
        <a:bodyPr/>
        <a:lstStyle/>
        <a:p>
          <a:endParaRPr lang="zh-CN" altLang="en-US" b="1"/>
        </a:p>
      </dgm:t>
    </dgm:pt>
    <dgm:pt modelId="{8F16989C-33D2-423E-8FEA-55C3052CB125}" type="pres">
      <dgm:prSet presAssocID="{637D8FD1-BEDB-4459-BD2F-08D7B97346E8}" presName="linear" presStyleCnt="0">
        <dgm:presLayoutVars>
          <dgm:animLvl val="lvl"/>
          <dgm:resizeHandles val="exact"/>
        </dgm:presLayoutVars>
      </dgm:prSet>
      <dgm:spPr/>
      <dgm:t>
        <a:bodyPr/>
        <a:lstStyle/>
        <a:p>
          <a:endParaRPr lang="zh-CN" altLang="en-US"/>
        </a:p>
      </dgm:t>
    </dgm:pt>
    <dgm:pt modelId="{3D204D45-98F3-4E4A-B44D-802B4BA58B9D}" type="pres">
      <dgm:prSet presAssocID="{775FF657-98C4-4666-A9CA-012670C0B101}" presName="parentText" presStyleLbl="node1" presStyleIdx="0" presStyleCnt="2">
        <dgm:presLayoutVars>
          <dgm:chMax val="0"/>
          <dgm:bulletEnabled val="1"/>
        </dgm:presLayoutVars>
      </dgm:prSet>
      <dgm:spPr/>
      <dgm:t>
        <a:bodyPr/>
        <a:lstStyle/>
        <a:p>
          <a:endParaRPr lang="zh-CN" altLang="en-US"/>
        </a:p>
      </dgm:t>
    </dgm:pt>
    <dgm:pt modelId="{72341870-18A2-4DA8-9961-1CC6D617F0FB}" type="pres">
      <dgm:prSet presAssocID="{775FF657-98C4-4666-A9CA-012670C0B101}" presName="childText" presStyleLbl="revTx" presStyleIdx="0" presStyleCnt="2">
        <dgm:presLayoutVars>
          <dgm:bulletEnabled val="1"/>
        </dgm:presLayoutVars>
      </dgm:prSet>
      <dgm:spPr/>
      <dgm:t>
        <a:bodyPr/>
        <a:lstStyle/>
        <a:p>
          <a:endParaRPr lang="zh-CN" altLang="en-US"/>
        </a:p>
      </dgm:t>
    </dgm:pt>
    <dgm:pt modelId="{F051E916-B1B0-4F14-B3D4-FB1B5723B6DD}" type="pres">
      <dgm:prSet presAssocID="{D953AB67-4604-4958-AAEA-0EA16246CEF2}" presName="parentText" presStyleLbl="node1" presStyleIdx="1" presStyleCnt="2">
        <dgm:presLayoutVars>
          <dgm:chMax val="0"/>
          <dgm:bulletEnabled val="1"/>
        </dgm:presLayoutVars>
      </dgm:prSet>
      <dgm:spPr/>
      <dgm:t>
        <a:bodyPr/>
        <a:lstStyle/>
        <a:p>
          <a:endParaRPr lang="zh-CN" altLang="en-US"/>
        </a:p>
      </dgm:t>
    </dgm:pt>
    <dgm:pt modelId="{0FEF4E24-EFAE-41ED-864E-9E03F6260E0A}" type="pres">
      <dgm:prSet presAssocID="{D953AB67-4604-4958-AAEA-0EA16246CEF2}" presName="childText" presStyleLbl="revTx" presStyleIdx="1" presStyleCnt="2">
        <dgm:presLayoutVars>
          <dgm:bulletEnabled val="1"/>
        </dgm:presLayoutVars>
      </dgm:prSet>
      <dgm:spPr/>
      <dgm:t>
        <a:bodyPr/>
        <a:lstStyle/>
        <a:p>
          <a:endParaRPr lang="zh-CN" altLang="en-US"/>
        </a:p>
      </dgm:t>
    </dgm:pt>
  </dgm:ptLst>
  <dgm:cxnLst>
    <dgm:cxn modelId="{C31A3729-DE29-4071-AB22-9A97E07DFDD3}" srcId="{775FF657-98C4-4666-A9CA-012670C0B101}" destId="{D0403498-A537-41DC-A257-877287F8B520}" srcOrd="1" destOrd="0" parTransId="{A7D30895-C743-4F0C-AF00-F115D45209AB}" sibTransId="{280230F6-F42D-4F6E-8F41-83003C978A6B}"/>
    <dgm:cxn modelId="{370C78F1-893B-4F3B-BCA9-DBAE50550FC3}" type="presOf" srcId="{541F612B-29D0-4CFD-8824-4FD9E9AE8744}" destId="{0FEF4E24-EFAE-41ED-864E-9E03F6260E0A}" srcOrd="0" destOrd="1" presId="urn:microsoft.com/office/officeart/2005/8/layout/vList2"/>
    <dgm:cxn modelId="{085B45C6-41D4-4A90-9CBC-D93603A04E73}" srcId="{775FF657-98C4-4666-A9CA-012670C0B101}" destId="{E0E126C7-C386-487D-A004-2378D4634B2C}" srcOrd="0" destOrd="0" parTransId="{781EB373-B53B-4023-A20E-C125B5597C70}" sibTransId="{D272861C-468F-4DCF-AC43-2974933405E1}"/>
    <dgm:cxn modelId="{9B7518B6-E7C9-43FF-B3FB-A824E542ACD5}" type="presOf" srcId="{775FF657-98C4-4666-A9CA-012670C0B101}" destId="{3D204D45-98F3-4E4A-B44D-802B4BA58B9D}" srcOrd="0" destOrd="0" presId="urn:microsoft.com/office/officeart/2005/8/layout/vList2"/>
    <dgm:cxn modelId="{FA1AFD08-9BC8-41D2-8EE2-E898ACA73BB6}" srcId="{D953AB67-4604-4958-AAEA-0EA16246CEF2}" destId="{541F612B-29D0-4CFD-8824-4FD9E9AE8744}" srcOrd="1" destOrd="0" parTransId="{F0F7B8BC-1423-41DF-8D59-232503518C62}" sibTransId="{07C98F0A-7C7F-47EA-B723-5680B0362E62}"/>
    <dgm:cxn modelId="{97B815BE-77D1-4456-9DCF-7B0400259EC1}" type="presOf" srcId="{D0403498-A537-41DC-A257-877287F8B520}" destId="{72341870-18A2-4DA8-9961-1CC6D617F0FB}" srcOrd="0" destOrd="1" presId="urn:microsoft.com/office/officeart/2005/8/layout/vList2"/>
    <dgm:cxn modelId="{39AD96EC-D7B1-493B-88DF-F96F6B8EAD90}" srcId="{637D8FD1-BEDB-4459-BD2F-08D7B97346E8}" destId="{775FF657-98C4-4666-A9CA-012670C0B101}" srcOrd="0" destOrd="0" parTransId="{066B3A57-5B2B-40CE-9237-61502BB3BE5D}" sibTransId="{DB4F08D9-88CA-4242-9560-B3675EC5631B}"/>
    <dgm:cxn modelId="{B09425B0-15DB-47A2-B5F8-5AA9461C5D1A}" type="presOf" srcId="{65164F79-9EEF-4392-9D21-9790B4D5D42A}" destId="{0FEF4E24-EFAE-41ED-864E-9E03F6260E0A}" srcOrd="0" destOrd="2" presId="urn:microsoft.com/office/officeart/2005/8/layout/vList2"/>
    <dgm:cxn modelId="{16339AE0-1117-44B4-A9E6-40E7A1E80F20}" srcId="{637D8FD1-BEDB-4459-BD2F-08D7B97346E8}" destId="{D953AB67-4604-4958-AAEA-0EA16246CEF2}" srcOrd="1" destOrd="0" parTransId="{48B68E34-BEC2-4753-A839-B7BFF86AE4BB}" sibTransId="{20AEACEC-02A4-422C-9D3C-78EC4EFF3D00}"/>
    <dgm:cxn modelId="{DBF8F0B6-3A84-45FD-96B5-7FF78ABA72F3}" type="presOf" srcId="{194E368D-5BFD-4D5C-933E-4B3298E3F850}" destId="{0FEF4E24-EFAE-41ED-864E-9E03F6260E0A}" srcOrd="0" destOrd="0" presId="urn:microsoft.com/office/officeart/2005/8/layout/vList2"/>
    <dgm:cxn modelId="{B512B680-BB68-4703-8113-60D964DC3E57}" type="presOf" srcId="{D953AB67-4604-4958-AAEA-0EA16246CEF2}" destId="{F051E916-B1B0-4F14-B3D4-FB1B5723B6DD}" srcOrd="0" destOrd="0" presId="urn:microsoft.com/office/officeart/2005/8/layout/vList2"/>
    <dgm:cxn modelId="{E52972A4-2CE3-46D3-A051-D1088D05EB3E}" srcId="{D953AB67-4604-4958-AAEA-0EA16246CEF2}" destId="{194E368D-5BFD-4D5C-933E-4B3298E3F850}" srcOrd="0" destOrd="0" parTransId="{C0981AB7-863C-48D9-82FB-418DC0A09890}" sibTransId="{34447F62-3360-49EE-930D-3FFE3680BDF5}"/>
    <dgm:cxn modelId="{F13EAE78-E4D9-49D3-8F0F-53243115B47F}" srcId="{D953AB67-4604-4958-AAEA-0EA16246CEF2}" destId="{F514043D-AF99-464F-A529-BBD8CEAEE6EE}" srcOrd="3" destOrd="0" parTransId="{99EBCAD9-58B0-47C4-BC31-FDAA49E9458C}" sibTransId="{B93A9373-AD83-4404-A8FD-4F13043B6F74}"/>
    <dgm:cxn modelId="{55E7AD05-2B1D-44B5-986F-47E2C4D47DB8}" srcId="{D953AB67-4604-4958-AAEA-0EA16246CEF2}" destId="{65164F79-9EEF-4392-9D21-9790B4D5D42A}" srcOrd="2" destOrd="0" parTransId="{016ECCDC-4B63-4478-A1EA-DCE6FCE23BF8}" sibTransId="{42D1536E-F979-459B-BECE-54B0821994EB}"/>
    <dgm:cxn modelId="{2F8F64BB-999C-4DC9-BB08-01842CA3789B}" type="presOf" srcId="{E0E126C7-C386-487D-A004-2378D4634B2C}" destId="{72341870-18A2-4DA8-9961-1CC6D617F0FB}" srcOrd="0" destOrd="0" presId="urn:microsoft.com/office/officeart/2005/8/layout/vList2"/>
    <dgm:cxn modelId="{0A8A1D12-0CB5-4CB1-B27F-39D89427EB8A}" type="presOf" srcId="{637D8FD1-BEDB-4459-BD2F-08D7B97346E8}" destId="{8F16989C-33D2-423E-8FEA-55C3052CB125}" srcOrd="0" destOrd="0" presId="urn:microsoft.com/office/officeart/2005/8/layout/vList2"/>
    <dgm:cxn modelId="{EAC482A4-01EC-4E64-A044-ED7302CCC005}" type="presOf" srcId="{F514043D-AF99-464F-A529-BBD8CEAEE6EE}" destId="{0FEF4E24-EFAE-41ED-864E-9E03F6260E0A}" srcOrd="0" destOrd="3" presId="urn:microsoft.com/office/officeart/2005/8/layout/vList2"/>
    <dgm:cxn modelId="{EF56ACAC-6617-460F-AD79-156680138F84}" type="presParOf" srcId="{8F16989C-33D2-423E-8FEA-55C3052CB125}" destId="{3D204D45-98F3-4E4A-B44D-802B4BA58B9D}" srcOrd="0" destOrd="0" presId="urn:microsoft.com/office/officeart/2005/8/layout/vList2"/>
    <dgm:cxn modelId="{FAA88AE3-8B78-405D-AF62-0252F2195874}" type="presParOf" srcId="{8F16989C-33D2-423E-8FEA-55C3052CB125}" destId="{72341870-18A2-4DA8-9961-1CC6D617F0FB}" srcOrd="1" destOrd="0" presId="urn:microsoft.com/office/officeart/2005/8/layout/vList2"/>
    <dgm:cxn modelId="{49992667-C2D9-4B6A-BD07-1DD5D0A1479B}" type="presParOf" srcId="{8F16989C-33D2-423E-8FEA-55C3052CB125}" destId="{F051E916-B1B0-4F14-B3D4-FB1B5723B6DD}" srcOrd="2" destOrd="0" presId="urn:microsoft.com/office/officeart/2005/8/layout/vList2"/>
    <dgm:cxn modelId="{26FF8FD3-96A0-4BA5-A35B-AB8E43C1DE0F}" type="presParOf" srcId="{8F16989C-33D2-423E-8FEA-55C3052CB125}" destId="{0FEF4E24-EFAE-41ED-864E-9E03F6260E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315717C-D55A-4259-9A6F-501C714779C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7A30D505-3591-4914-A1A2-5AC93EC689F5}">
      <dgm:prSet/>
      <dgm:spPr/>
      <dgm:t>
        <a:bodyPr/>
        <a:lstStyle/>
        <a:p>
          <a:pPr rtl="0"/>
          <a:r>
            <a:rPr lang="zh-CN" b="1" dirty="0" smtClean="0"/>
            <a:t>河谷的定义：是以河流作用为主，并在坡面流水与沟谷流水参与下形成的狭长形凹地，是一种常见地貌形态。</a:t>
          </a:r>
          <a:endParaRPr lang="en-US" b="1" dirty="0"/>
        </a:p>
      </dgm:t>
    </dgm:pt>
    <dgm:pt modelId="{BCEF9077-5C9C-4FF7-9898-2D7E86E51683}" type="parTrans" cxnId="{1BC5D10E-C7A6-4788-BBE0-31843A388A17}">
      <dgm:prSet/>
      <dgm:spPr/>
      <dgm:t>
        <a:bodyPr/>
        <a:lstStyle/>
        <a:p>
          <a:endParaRPr lang="zh-CN" altLang="en-US" b="1"/>
        </a:p>
      </dgm:t>
    </dgm:pt>
    <dgm:pt modelId="{25534D77-29A0-46E4-9CE3-CD34173B8437}" type="sibTrans" cxnId="{1BC5D10E-C7A6-4788-BBE0-31843A388A17}">
      <dgm:prSet/>
      <dgm:spPr/>
      <dgm:t>
        <a:bodyPr/>
        <a:lstStyle/>
        <a:p>
          <a:endParaRPr lang="zh-CN" altLang="en-US" b="1"/>
        </a:p>
      </dgm:t>
    </dgm:pt>
    <dgm:pt modelId="{B46550A4-72BA-4EC6-B0ED-A4408FE18FCD}">
      <dgm:prSet/>
      <dgm:spPr/>
      <dgm:t>
        <a:bodyPr/>
        <a:lstStyle/>
        <a:p>
          <a:pPr rtl="0"/>
          <a:r>
            <a:rPr lang="zh-CN" b="1" dirty="0" smtClean="0"/>
            <a:t>河谷的组成：</a:t>
          </a:r>
          <a:endParaRPr lang="zh-CN" b="1" dirty="0"/>
        </a:p>
      </dgm:t>
    </dgm:pt>
    <dgm:pt modelId="{62C4D6CA-F8EF-416C-B864-20104434AF66}" type="parTrans" cxnId="{8ED24742-8129-4646-95CB-9F553EA9420A}">
      <dgm:prSet/>
      <dgm:spPr/>
      <dgm:t>
        <a:bodyPr/>
        <a:lstStyle/>
        <a:p>
          <a:endParaRPr lang="zh-CN" altLang="en-US" b="1"/>
        </a:p>
      </dgm:t>
    </dgm:pt>
    <dgm:pt modelId="{8F121A4F-B873-4114-A453-333F137881AF}" type="sibTrans" cxnId="{8ED24742-8129-4646-95CB-9F553EA9420A}">
      <dgm:prSet/>
      <dgm:spPr/>
      <dgm:t>
        <a:bodyPr/>
        <a:lstStyle/>
        <a:p>
          <a:endParaRPr lang="zh-CN" altLang="en-US" b="1"/>
        </a:p>
      </dgm:t>
    </dgm:pt>
    <dgm:pt modelId="{BC5CD54B-DE71-44D0-B986-C8085FC2CD0C}">
      <dgm:prSet/>
      <dgm:spPr/>
      <dgm:t>
        <a:bodyPr/>
        <a:lstStyle/>
        <a:p>
          <a:pPr rtl="0"/>
          <a:r>
            <a:rPr lang="zh-CN" b="1" dirty="0" smtClean="0"/>
            <a:t>谷坡：位于谷底两侧，其发育过程受河流作用，坡面岩性、风化作用、重力作用、坡面流水及沟谷流水作用等影响。</a:t>
          </a:r>
          <a:endParaRPr lang="zh-CN" b="1" dirty="0"/>
        </a:p>
      </dgm:t>
    </dgm:pt>
    <dgm:pt modelId="{72E355F4-7B08-46D0-AECE-7337F31DBC13}" type="parTrans" cxnId="{E59EE0AE-6736-41B6-9A20-CCB99947F8E1}">
      <dgm:prSet/>
      <dgm:spPr/>
      <dgm:t>
        <a:bodyPr/>
        <a:lstStyle/>
        <a:p>
          <a:endParaRPr lang="zh-CN" altLang="en-US" b="1"/>
        </a:p>
      </dgm:t>
    </dgm:pt>
    <dgm:pt modelId="{A9740404-019B-4E61-A686-9E0FBDFB1B50}" type="sibTrans" cxnId="{E59EE0AE-6736-41B6-9A20-CCB99947F8E1}">
      <dgm:prSet/>
      <dgm:spPr/>
      <dgm:t>
        <a:bodyPr/>
        <a:lstStyle/>
        <a:p>
          <a:endParaRPr lang="zh-CN" altLang="en-US" b="1"/>
        </a:p>
      </dgm:t>
    </dgm:pt>
    <dgm:pt modelId="{2898D8D4-E287-4636-B00F-DE16140683AB}">
      <dgm:prSet/>
      <dgm:spPr/>
      <dgm:t>
        <a:bodyPr/>
        <a:lstStyle/>
        <a:p>
          <a:pPr rtl="0"/>
          <a:r>
            <a:rPr lang="zh-CN" b="1" dirty="0" smtClean="0"/>
            <a:t>谷底：形态因地而异，山地河流的谷底仅有河床，平原盆地河流谷底则发育成河床和河漫滩。</a:t>
          </a:r>
          <a:endParaRPr lang="zh-CN" b="1" dirty="0"/>
        </a:p>
      </dgm:t>
    </dgm:pt>
    <dgm:pt modelId="{71211A7B-29FA-4FA6-8CC9-DECDB25DC763}" type="parTrans" cxnId="{66FEC71C-A25B-44B8-9EAA-95E08FE39565}">
      <dgm:prSet/>
      <dgm:spPr/>
      <dgm:t>
        <a:bodyPr/>
        <a:lstStyle/>
        <a:p>
          <a:endParaRPr lang="zh-CN" altLang="en-US" b="1"/>
        </a:p>
      </dgm:t>
    </dgm:pt>
    <dgm:pt modelId="{3CE66538-56BB-4907-A7FD-CFDDE9D2ACFF}" type="sibTrans" cxnId="{66FEC71C-A25B-44B8-9EAA-95E08FE39565}">
      <dgm:prSet/>
      <dgm:spPr/>
      <dgm:t>
        <a:bodyPr/>
        <a:lstStyle/>
        <a:p>
          <a:endParaRPr lang="zh-CN" altLang="en-US" b="1"/>
        </a:p>
      </dgm:t>
    </dgm:pt>
    <dgm:pt modelId="{5123D786-CE32-4681-91AD-2FEC4240B9A4}" type="pres">
      <dgm:prSet presAssocID="{9315717C-D55A-4259-9A6F-501C714779C2}" presName="linear" presStyleCnt="0">
        <dgm:presLayoutVars>
          <dgm:animLvl val="lvl"/>
          <dgm:resizeHandles val="exact"/>
        </dgm:presLayoutVars>
      </dgm:prSet>
      <dgm:spPr/>
      <dgm:t>
        <a:bodyPr/>
        <a:lstStyle/>
        <a:p>
          <a:endParaRPr lang="zh-CN" altLang="en-US"/>
        </a:p>
      </dgm:t>
    </dgm:pt>
    <dgm:pt modelId="{5140EE58-636B-44AB-8DD9-85314A3A4B2C}" type="pres">
      <dgm:prSet presAssocID="{7A30D505-3591-4914-A1A2-5AC93EC689F5}" presName="parentText" presStyleLbl="node1" presStyleIdx="0" presStyleCnt="2">
        <dgm:presLayoutVars>
          <dgm:chMax val="0"/>
          <dgm:bulletEnabled val="1"/>
        </dgm:presLayoutVars>
      </dgm:prSet>
      <dgm:spPr/>
      <dgm:t>
        <a:bodyPr/>
        <a:lstStyle/>
        <a:p>
          <a:endParaRPr lang="zh-CN" altLang="en-US"/>
        </a:p>
      </dgm:t>
    </dgm:pt>
    <dgm:pt modelId="{A53579A4-07AB-41FC-BFBD-24F72D5B03CF}" type="pres">
      <dgm:prSet presAssocID="{25534D77-29A0-46E4-9CE3-CD34173B8437}" presName="spacer" presStyleCnt="0"/>
      <dgm:spPr/>
    </dgm:pt>
    <dgm:pt modelId="{11991386-057E-4B0F-81C0-D92CB2DC84AE}" type="pres">
      <dgm:prSet presAssocID="{B46550A4-72BA-4EC6-B0ED-A4408FE18FCD}" presName="parentText" presStyleLbl="node1" presStyleIdx="1" presStyleCnt="2" custScaleY="64176">
        <dgm:presLayoutVars>
          <dgm:chMax val="0"/>
          <dgm:bulletEnabled val="1"/>
        </dgm:presLayoutVars>
      </dgm:prSet>
      <dgm:spPr/>
      <dgm:t>
        <a:bodyPr/>
        <a:lstStyle/>
        <a:p>
          <a:endParaRPr lang="zh-CN" altLang="en-US"/>
        </a:p>
      </dgm:t>
    </dgm:pt>
    <dgm:pt modelId="{A151606F-C77E-44B6-B3B5-BA25022813E9}" type="pres">
      <dgm:prSet presAssocID="{B46550A4-72BA-4EC6-B0ED-A4408FE18FCD}" presName="childText" presStyleLbl="revTx" presStyleIdx="0" presStyleCnt="1">
        <dgm:presLayoutVars>
          <dgm:bulletEnabled val="1"/>
        </dgm:presLayoutVars>
      </dgm:prSet>
      <dgm:spPr/>
      <dgm:t>
        <a:bodyPr/>
        <a:lstStyle/>
        <a:p>
          <a:endParaRPr lang="zh-CN" altLang="en-US"/>
        </a:p>
      </dgm:t>
    </dgm:pt>
  </dgm:ptLst>
  <dgm:cxnLst>
    <dgm:cxn modelId="{8ED24742-8129-4646-95CB-9F553EA9420A}" srcId="{9315717C-D55A-4259-9A6F-501C714779C2}" destId="{B46550A4-72BA-4EC6-B0ED-A4408FE18FCD}" srcOrd="1" destOrd="0" parTransId="{62C4D6CA-F8EF-416C-B864-20104434AF66}" sibTransId="{8F121A4F-B873-4114-A453-333F137881AF}"/>
    <dgm:cxn modelId="{075B5945-9D91-422A-AF1E-1D10A8CD40FC}" type="presOf" srcId="{2898D8D4-E287-4636-B00F-DE16140683AB}" destId="{A151606F-C77E-44B6-B3B5-BA25022813E9}" srcOrd="0" destOrd="1" presId="urn:microsoft.com/office/officeart/2005/8/layout/vList2"/>
    <dgm:cxn modelId="{E59EE0AE-6736-41B6-9A20-CCB99947F8E1}" srcId="{B46550A4-72BA-4EC6-B0ED-A4408FE18FCD}" destId="{BC5CD54B-DE71-44D0-B986-C8085FC2CD0C}" srcOrd="0" destOrd="0" parTransId="{72E355F4-7B08-46D0-AECE-7337F31DBC13}" sibTransId="{A9740404-019B-4E61-A686-9E0FBDFB1B50}"/>
    <dgm:cxn modelId="{D98EBA4D-9C8B-4D1F-9BC0-16B5A952593E}" type="presOf" srcId="{B46550A4-72BA-4EC6-B0ED-A4408FE18FCD}" destId="{11991386-057E-4B0F-81C0-D92CB2DC84AE}" srcOrd="0" destOrd="0" presId="urn:microsoft.com/office/officeart/2005/8/layout/vList2"/>
    <dgm:cxn modelId="{A4C05B34-8A33-44A9-8A85-4932BFC33B71}" type="presOf" srcId="{BC5CD54B-DE71-44D0-B986-C8085FC2CD0C}" destId="{A151606F-C77E-44B6-B3B5-BA25022813E9}" srcOrd="0" destOrd="0" presId="urn:microsoft.com/office/officeart/2005/8/layout/vList2"/>
    <dgm:cxn modelId="{BB7AB553-073E-4A45-94B7-40C1AEA46FCD}" type="presOf" srcId="{9315717C-D55A-4259-9A6F-501C714779C2}" destId="{5123D786-CE32-4681-91AD-2FEC4240B9A4}" srcOrd="0" destOrd="0" presId="urn:microsoft.com/office/officeart/2005/8/layout/vList2"/>
    <dgm:cxn modelId="{1BC5D10E-C7A6-4788-BBE0-31843A388A17}" srcId="{9315717C-D55A-4259-9A6F-501C714779C2}" destId="{7A30D505-3591-4914-A1A2-5AC93EC689F5}" srcOrd="0" destOrd="0" parTransId="{BCEF9077-5C9C-4FF7-9898-2D7E86E51683}" sibTransId="{25534D77-29A0-46E4-9CE3-CD34173B8437}"/>
    <dgm:cxn modelId="{E3EBF79D-6CE4-494C-95B6-178EF8F1F3C8}" type="presOf" srcId="{7A30D505-3591-4914-A1A2-5AC93EC689F5}" destId="{5140EE58-636B-44AB-8DD9-85314A3A4B2C}" srcOrd="0" destOrd="0" presId="urn:microsoft.com/office/officeart/2005/8/layout/vList2"/>
    <dgm:cxn modelId="{66FEC71C-A25B-44B8-9EAA-95E08FE39565}" srcId="{B46550A4-72BA-4EC6-B0ED-A4408FE18FCD}" destId="{2898D8D4-E287-4636-B00F-DE16140683AB}" srcOrd="1" destOrd="0" parTransId="{71211A7B-29FA-4FA6-8CC9-DECDB25DC763}" sibTransId="{3CE66538-56BB-4907-A7FD-CFDDE9D2ACFF}"/>
    <dgm:cxn modelId="{41419F0F-223A-4389-8E02-3857A5336628}" type="presParOf" srcId="{5123D786-CE32-4681-91AD-2FEC4240B9A4}" destId="{5140EE58-636B-44AB-8DD9-85314A3A4B2C}" srcOrd="0" destOrd="0" presId="urn:microsoft.com/office/officeart/2005/8/layout/vList2"/>
    <dgm:cxn modelId="{C3CA7B13-9DAB-4AE4-B91A-6CEB3F8DE9B1}" type="presParOf" srcId="{5123D786-CE32-4681-91AD-2FEC4240B9A4}" destId="{A53579A4-07AB-41FC-BFBD-24F72D5B03CF}" srcOrd="1" destOrd="0" presId="urn:microsoft.com/office/officeart/2005/8/layout/vList2"/>
    <dgm:cxn modelId="{00E1BB55-9DC9-4EFC-A73F-4B0C97BAD034}" type="presParOf" srcId="{5123D786-CE32-4681-91AD-2FEC4240B9A4}" destId="{11991386-057E-4B0F-81C0-D92CB2DC84AE}" srcOrd="2" destOrd="0" presId="urn:microsoft.com/office/officeart/2005/8/layout/vList2"/>
    <dgm:cxn modelId="{3E54E8D3-0CB8-4254-98F1-EECD4DC84DBA}" type="presParOf" srcId="{5123D786-CE32-4681-91AD-2FEC4240B9A4}" destId="{A151606F-C77E-44B6-B3B5-BA25022813E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0ED7E7C-222E-4C2F-BAD1-5AF5EEF55A77}"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E0C7B7D8-4B43-4A33-BC07-5C9A4D5EFF31}">
      <dgm:prSet custT="1"/>
      <dgm:spPr/>
      <dgm:t>
        <a:bodyPr/>
        <a:lstStyle/>
        <a:p>
          <a:pPr rtl="0"/>
          <a:r>
            <a:rPr lang="zh-CN" altLang="en-US" sz="2800" b="0" dirty="0" smtClean="0">
              <a:solidFill>
                <a:srgbClr val="0000FF"/>
              </a:solidFill>
              <a:latin typeface="黑体" panose="02010609060101010101" pitchFamily="49" charset="-122"/>
              <a:ea typeface="黑体" panose="02010609060101010101" pitchFamily="49" charset="-122"/>
            </a:rPr>
            <a:t>河床</a:t>
          </a:r>
          <a:r>
            <a:rPr lang="zh-CN" altLang="en-US" sz="2800" b="1" dirty="0" smtClean="0"/>
            <a:t>：指河流平水期河水占据的河槽。</a:t>
          </a:r>
          <a:endParaRPr lang="zh-CN" altLang="en-US" sz="2800" b="1" dirty="0"/>
        </a:p>
      </dgm:t>
    </dgm:pt>
    <dgm:pt modelId="{9FB5E25A-DBBB-4EBA-BC2C-0F2DAE2C433E}" type="parTrans" cxnId="{360C9EC2-F996-4985-A60A-FB63533713E5}">
      <dgm:prSet/>
      <dgm:spPr/>
      <dgm:t>
        <a:bodyPr/>
        <a:lstStyle/>
        <a:p>
          <a:endParaRPr lang="zh-CN" altLang="en-US" sz="2800" b="1"/>
        </a:p>
      </dgm:t>
    </dgm:pt>
    <dgm:pt modelId="{BB06B289-E930-4178-B1C8-90CE44920F59}" type="sibTrans" cxnId="{360C9EC2-F996-4985-A60A-FB63533713E5}">
      <dgm:prSet/>
      <dgm:spPr/>
      <dgm:t>
        <a:bodyPr/>
        <a:lstStyle/>
        <a:p>
          <a:endParaRPr lang="zh-CN" altLang="en-US" sz="2800" b="1"/>
        </a:p>
      </dgm:t>
    </dgm:pt>
    <dgm:pt modelId="{6DDFF2AD-8F21-4733-91F5-6756B3172187}">
      <dgm:prSet custT="1"/>
      <dgm:spPr/>
      <dgm:t>
        <a:bodyPr/>
        <a:lstStyle/>
        <a:p>
          <a:pPr rtl="0"/>
          <a:r>
            <a:rPr lang="zh-CN" altLang="en-US" sz="2800" b="0" dirty="0" smtClean="0">
              <a:solidFill>
                <a:srgbClr val="0000FF"/>
              </a:solidFill>
              <a:latin typeface="黑体" panose="02010609060101010101" pitchFamily="49" charset="-122"/>
              <a:ea typeface="黑体" panose="02010609060101010101" pitchFamily="49" charset="-122"/>
            </a:rPr>
            <a:t>河漫滩</a:t>
          </a:r>
          <a:r>
            <a:rPr lang="zh-CN" altLang="en-US" sz="2800" b="1" dirty="0" smtClean="0"/>
            <a:t>：指洪水时期被洪水淹没的河床侧旁的谷底部分，是一种冲积平原或泛滥平原。 </a:t>
          </a:r>
          <a:endParaRPr lang="zh-CN" altLang="en-US" sz="2800" b="1" dirty="0"/>
        </a:p>
      </dgm:t>
    </dgm:pt>
    <dgm:pt modelId="{E1A431ED-8535-419E-BAE9-5E92E452D919}" type="parTrans" cxnId="{0083D331-6CBA-4514-AE6E-DB27CC536B45}">
      <dgm:prSet/>
      <dgm:spPr/>
      <dgm:t>
        <a:bodyPr/>
        <a:lstStyle/>
        <a:p>
          <a:endParaRPr lang="zh-CN" altLang="en-US" sz="2800" b="1"/>
        </a:p>
      </dgm:t>
    </dgm:pt>
    <dgm:pt modelId="{667E8D40-053D-4140-B2E9-E05409871AAA}" type="sibTrans" cxnId="{0083D331-6CBA-4514-AE6E-DB27CC536B45}">
      <dgm:prSet/>
      <dgm:spPr/>
      <dgm:t>
        <a:bodyPr/>
        <a:lstStyle/>
        <a:p>
          <a:endParaRPr lang="zh-CN" altLang="en-US" sz="2800" b="1"/>
        </a:p>
      </dgm:t>
    </dgm:pt>
    <dgm:pt modelId="{CE3A822C-18FE-49BA-B3C4-289373192AB0}" type="pres">
      <dgm:prSet presAssocID="{C0ED7E7C-222E-4C2F-BAD1-5AF5EEF55A77}" presName="linear" presStyleCnt="0">
        <dgm:presLayoutVars>
          <dgm:animLvl val="lvl"/>
          <dgm:resizeHandles val="exact"/>
        </dgm:presLayoutVars>
      </dgm:prSet>
      <dgm:spPr/>
      <dgm:t>
        <a:bodyPr/>
        <a:lstStyle/>
        <a:p>
          <a:endParaRPr lang="zh-CN" altLang="en-US"/>
        </a:p>
      </dgm:t>
    </dgm:pt>
    <dgm:pt modelId="{843FBB23-4E78-498B-833A-995371A2E84F}" type="pres">
      <dgm:prSet presAssocID="{E0C7B7D8-4B43-4A33-BC07-5C9A4D5EFF31}" presName="parentText" presStyleLbl="node1" presStyleIdx="0" presStyleCnt="2">
        <dgm:presLayoutVars>
          <dgm:chMax val="0"/>
          <dgm:bulletEnabled val="1"/>
        </dgm:presLayoutVars>
      </dgm:prSet>
      <dgm:spPr/>
      <dgm:t>
        <a:bodyPr/>
        <a:lstStyle/>
        <a:p>
          <a:endParaRPr lang="zh-CN" altLang="en-US"/>
        </a:p>
      </dgm:t>
    </dgm:pt>
    <dgm:pt modelId="{8F9651C8-985E-4AB3-AE05-67D7F360AB26}" type="pres">
      <dgm:prSet presAssocID="{BB06B289-E930-4178-B1C8-90CE44920F59}" presName="spacer" presStyleCnt="0"/>
      <dgm:spPr/>
      <dgm:t>
        <a:bodyPr/>
        <a:lstStyle/>
        <a:p>
          <a:endParaRPr lang="zh-CN" altLang="en-US"/>
        </a:p>
      </dgm:t>
    </dgm:pt>
    <dgm:pt modelId="{231BAF33-2008-40DA-A8E0-8327B61FA10D}" type="pres">
      <dgm:prSet presAssocID="{6DDFF2AD-8F21-4733-91F5-6756B3172187}" presName="parentText" presStyleLbl="node1" presStyleIdx="1" presStyleCnt="2">
        <dgm:presLayoutVars>
          <dgm:chMax val="0"/>
          <dgm:bulletEnabled val="1"/>
        </dgm:presLayoutVars>
      </dgm:prSet>
      <dgm:spPr/>
      <dgm:t>
        <a:bodyPr/>
        <a:lstStyle/>
        <a:p>
          <a:endParaRPr lang="zh-CN" altLang="en-US"/>
        </a:p>
      </dgm:t>
    </dgm:pt>
  </dgm:ptLst>
  <dgm:cxnLst>
    <dgm:cxn modelId="{004E0D1E-4A01-45CF-99C0-346280C1E6D6}" type="presOf" srcId="{E0C7B7D8-4B43-4A33-BC07-5C9A4D5EFF31}" destId="{843FBB23-4E78-498B-833A-995371A2E84F}" srcOrd="0" destOrd="0" presId="urn:microsoft.com/office/officeart/2005/8/layout/vList2"/>
    <dgm:cxn modelId="{0083D331-6CBA-4514-AE6E-DB27CC536B45}" srcId="{C0ED7E7C-222E-4C2F-BAD1-5AF5EEF55A77}" destId="{6DDFF2AD-8F21-4733-91F5-6756B3172187}" srcOrd="1" destOrd="0" parTransId="{E1A431ED-8535-419E-BAE9-5E92E452D919}" sibTransId="{667E8D40-053D-4140-B2E9-E05409871AAA}"/>
    <dgm:cxn modelId="{360C9EC2-F996-4985-A60A-FB63533713E5}" srcId="{C0ED7E7C-222E-4C2F-BAD1-5AF5EEF55A77}" destId="{E0C7B7D8-4B43-4A33-BC07-5C9A4D5EFF31}" srcOrd="0" destOrd="0" parTransId="{9FB5E25A-DBBB-4EBA-BC2C-0F2DAE2C433E}" sibTransId="{BB06B289-E930-4178-B1C8-90CE44920F59}"/>
    <dgm:cxn modelId="{AEE2E275-1941-41CD-9727-0A232AA127DE}" type="presOf" srcId="{6DDFF2AD-8F21-4733-91F5-6756B3172187}" destId="{231BAF33-2008-40DA-A8E0-8327B61FA10D}" srcOrd="0" destOrd="0" presId="urn:microsoft.com/office/officeart/2005/8/layout/vList2"/>
    <dgm:cxn modelId="{A98A0128-0E43-4D29-8040-9E8EA41BBDC2}" type="presOf" srcId="{C0ED7E7C-222E-4C2F-BAD1-5AF5EEF55A77}" destId="{CE3A822C-18FE-49BA-B3C4-289373192AB0}" srcOrd="0" destOrd="0" presId="urn:microsoft.com/office/officeart/2005/8/layout/vList2"/>
    <dgm:cxn modelId="{F1E35ECF-1F19-490F-8317-1FAAFB21A3AA}" type="presParOf" srcId="{CE3A822C-18FE-49BA-B3C4-289373192AB0}" destId="{843FBB23-4E78-498B-833A-995371A2E84F}" srcOrd="0" destOrd="0" presId="urn:microsoft.com/office/officeart/2005/8/layout/vList2"/>
    <dgm:cxn modelId="{A929B1F1-F10B-4EE5-9620-F1339CFF1C6B}" type="presParOf" srcId="{CE3A822C-18FE-49BA-B3C4-289373192AB0}" destId="{8F9651C8-985E-4AB3-AE05-67D7F360AB26}" srcOrd="1" destOrd="0" presId="urn:microsoft.com/office/officeart/2005/8/layout/vList2"/>
    <dgm:cxn modelId="{8DAC3A2B-5363-45D1-841A-859E1C80DE49}" type="presParOf" srcId="{CE3A822C-18FE-49BA-B3C4-289373192AB0}" destId="{231BAF33-2008-40DA-A8E0-8327B61FA1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FD68C4B-8D34-4241-AAFD-5A2EBE2A7C5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D69A37BD-B6A4-4628-8181-1B4A09F80666}">
      <dgm:prSet/>
      <dgm:spPr/>
      <dgm:t>
        <a:bodyPr/>
        <a:lstStyle/>
        <a:p>
          <a:pPr rtl="0"/>
          <a:r>
            <a:rPr lang="zh-CN" b="1" dirty="0" smtClean="0"/>
            <a:t>深槽与浅滩的分布：</a:t>
          </a:r>
          <a:endParaRPr lang="zh-CN" b="1" dirty="0"/>
        </a:p>
      </dgm:t>
    </dgm:pt>
    <dgm:pt modelId="{E58B7900-C73A-468F-94B4-87F3A1CC8B44}" type="parTrans" cxnId="{727C92D7-7EA9-41F9-921F-DB50C6B75653}">
      <dgm:prSet/>
      <dgm:spPr/>
      <dgm:t>
        <a:bodyPr/>
        <a:lstStyle/>
        <a:p>
          <a:endParaRPr lang="zh-CN" altLang="en-US" b="1"/>
        </a:p>
      </dgm:t>
    </dgm:pt>
    <dgm:pt modelId="{04EF0339-7AC4-48B7-82A9-4CE3ADF35432}" type="sibTrans" cxnId="{727C92D7-7EA9-41F9-921F-DB50C6B75653}">
      <dgm:prSet/>
      <dgm:spPr/>
      <dgm:t>
        <a:bodyPr/>
        <a:lstStyle/>
        <a:p>
          <a:endParaRPr lang="zh-CN" altLang="en-US" b="1"/>
        </a:p>
      </dgm:t>
    </dgm:pt>
    <dgm:pt modelId="{FB02CBF3-1923-4E83-AF17-2B92A752547E}">
      <dgm:prSet/>
      <dgm:spPr/>
      <dgm:t>
        <a:bodyPr/>
        <a:lstStyle/>
        <a:p>
          <a:pPr rtl="0"/>
          <a:r>
            <a:rPr lang="zh-CN" b="1" dirty="0" smtClean="0"/>
            <a:t>由于水流的侵蚀与堆积作用的交替进行，深槽与浅滩也是交替分布的</a:t>
          </a:r>
          <a:endParaRPr lang="zh-CN" b="1" dirty="0"/>
        </a:p>
      </dgm:t>
    </dgm:pt>
    <dgm:pt modelId="{75734C5C-FC1B-4ECD-97ED-82D5BE373D7C}" type="parTrans" cxnId="{64D0FA30-6115-4041-9232-AC68EAC5FDF8}">
      <dgm:prSet/>
      <dgm:spPr/>
      <dgm:t>
        <a:bodyPr/>
        <a:lstStyle/>
        <a:p>
          <a:endParaRPr lang="zh-CN" altLang="en-US" b="1"/>
        </a:p>
      </dgm:t>
    </dgm:pt>
    <dgm:pt modelId="{96DB1564-28A4-4F48-974E-7BB533FF0601}" type="sibTrans" cxnId="{64D0FA30-6115-4041-9232-AC68EAC5FDF8}">
      <dgm:prSet/>
      <dgm:spPr/>
      <dgm:t>
        <a:bodyPr/>
        <a:lstStyle/>
        <a:p>
          <a:endParaRPr lang="zh-CN" altLang="en-US" b="1"/>
        </a:p>
      </dgm:t>
    </dgm:pt>
    <dgm:pt modelId="{9F89DECD-8891-40E2-949C-34EF493C191C}">
      <dgm:prSet/>
      <dgm:spPr/>
      <dgm:t>
        <a:bodyPr/>
        <a:lstStyle/>
        <a:p>
          <a:pPr rtl="0"/>
          <a:r>
            <a:rPr lang="zh-CN" b="1" dirty="0" smtClean="0"/>
            <a:t>山区河流中深槽与浅滩的分布同时受岩性和构造的影响</a:t>
          </a:r>
          <a:r>
            <a:rPr lang="zh-CN" altLang="en-US" b="1" dirty="0" smtClean="0"/>
            <a:t>，</a:t>
          </a:r>
          <a:r>
            <a:rPr lang="zh-CN" b="1" dirty="0" smtClean="0"/>
            <a:t>在</a:t>
          </a:r>
          <a:r>
            <a:rPr lang="zh-CN" b="1" dirty="0" smtClean="0">
              <a:solidFill>
                <a:srgbClr val="FF0000"/>
              </a:solidFill>
            </a:rPr>
            <a:t>岩石软弱或破碎处</a:t>
          </a:r>
          <a:r>
            <a:rPr lang="zh-CN" altLang="en-US" b="1" dirty="0" smtClean="0"/>
            <a:t>容易</a:t>
          </a:r>
          <a:r>
            <a:rPr lang="zh-CN" b="1" dirty="0" smtClean="0"/>
            <a:t>发育成深槽 </a:t>
          </a:r>
          <a:endParaRPr lang="zh-CN" b="1" dirty="0"/>
        </a:p>
      </dgm:t>
    </dgm:pt>
    <dgm:pt modelId="{8D5D82EE-4E65-4357-ADA1-57DE285A7DE8}" type="parTrans" cxnId="{42F8DF14-07C7-40B2-86BB-C208CFEF47F1}">
      <dgm:prSet/>
      <dgm:spPr/>
      <dgm:t>
        <a:bodyPr/>
        <a:lstStyle/>
        <a:p>
          <a:endParaRPr lang="zh-CN" altLang="en-US" b="1"/>
        </a:p>
      </dgm:t>
    </dgm:pt>
    <dgm:pt modelId="{12DA2A4C-DDD8-4088-AFFD-F0BA2BD9566F}" type="sibTrans" cxnId="{42F8DF14-07C7-40B2-86BB-C208CFEF47F1}">
      <dgm:prSet/>
      <dgm:spPr/>
      <dgm:t>
        <a:bodyPr/>
        <a:lstStyle/>
        <a:p>
          <a:endParaRPr lang="zh-CN" altLang="en-US" b="1"/>
        </a:p>
      </dgm:t>
    </dgm:pt>
    <dgm:pt modelId="{CB7B30C3-4FA3-4046-B3ED-B138EF85FBF9}">
      <dgm:prSet/>
      <dgm:spPr/>
      <dgm:t>
        <a:bodyPr/>
        <a:lstStyle/>
        <a:p>
          <a:pPr rtl="0"/>
          <a:r>
            <a:rPr lang="zh-CN" b="1" dirty="0" smtClean="0">
              <a:solidFill>
                <a:srgbClr val="0000FF"/>
              </a:solidFill>
            </a:rPr>
            <a:t>深槽</a:t>
          </a:r>
          <a:r>
            <a:rPr lang="zh-CN" altLang="en-US" b="1" dirty="0" smtClean="0"/>
            <a:t>：</a:t>
          </a:r>
          <a:r>
            <a:rPr lang="zh-CN" b="1" dirty="0" smtClean="0"/>
            <a:t>位于河段的</a:t>
          </a:r>
          <a:r>
            <a:rPr lang="zh-CN" b="1" dirty="0" smtClean="0">
              <a:solidFill>
                <a:srgbClr val="FF0000"/>
              </a:solidFill>
            </a:rPr>
            <a:t>弯段</a:t>
          </a:r>
          <a:endParaRPr lang="zh-CN" b="1" dirty="0">
            <a:solidFill>
              <a:srgbClr val="FF0000"/>
            </a:solidFill>
          </a:endParaRPr>
        </a:p>
      </dgm:t>
    </dgm:pt>
    <dgm:pt modelId="{1E8D7BF6-46DC-41D8-8528-B537E038359F}" type="parTrans" cxnId="{86DCC727-81AF-40FB-8CFD-BFC8D4DA15C8}">
      <dgm:prSet/>
      <dgm:spPr/>
      <dgm:t>
        <a:bodyPr/>
        <a:lstStyle/>
        <a:p>
          <a:endParaRPr lang="zh-CN" altLang="en-US" b="1"/>
        </a:p>
      </dgm:t>
    </dgm:pt>
    <dgm:pt modelId="{4DF01FAA-61BF-4E2B-9724-8B360271FD08}" type="sibTrans" cxnId="{86DCC727-81AF-40FB-8CFD-BFC8D4DA15C8}">
      <dgm:prSet/>
      <dgm:spPr/>
      <dgm:t>
        <a:bodyPr/>
        <a:lstStyle/>
        <a:p>
          <a:endParaRPr lang="zh-CN" altLang="en-US" b="1"/>
        </a:p>
      </dgm:t>
    </dgm:pt>
    <dgm:pt modelId="{5F17AAA7-327B-4207-BC4A-5B181DB11A5B}">
      <dgm:prSet/>
      <dgm:spPr/>
      <dgm:t>
        <a:bodyPr/>
        <a:lstStyle/>
        <a:p>
          <a:pPr rtl="0"/>
          <a:r>
            <a:rPr lang="zh-CN" b="1" dirty="0" smtClean="0">
              <a:solidFill>
                <a:srgbClr val="0000FF"/>
              </a:solidFill>
            </a:rPr>
            <a:t>浅滩</a:t>
          </a:r>
          <a:r>
            <a:rPr lang="zh-CN" altLang="en-US" b="1" dirty="0" smtClean="0"/>
            <a:t>：</a:t>
          </a:r>
          <a:r>
            <a:rPr lang="zh-CN" b="1" dirty="0" smtClean="0"/>
            <a:t>位于河段的</a:t>
          </a:r>
          <a:r>
            <a:rPr lang="zh-CN" b="1" dirty="0" smtClean="0">
              <a:solidFill>
                <a:srgbClr val="FF0000"/>
              </a:solidFill>
            </a:rPr>
            <a:t>过渡段</a:t>
          </a:r>
          <a:endParaRPr lang="zh-CN" b="1" dirty="0">
            <a:solidFill>
              <a:srgbClr val="FF0000"/>
            </a:solidFill>
          </a:endParaRPr>
        </a:p>
      </dgm:t>
    </dgm:pt>
    <dgm:pt modelId="{12E2DE2D-E99C-401E-B906-D4962CE8BA4A}" type="parTrans" cxnId="{08742033-5B24-4D8E-AB28-B44A7B992634}">
      <dgm:prSet/>
      <dgm:spPr/>
      <dgm:t>
        <a:bodyPr/>
        <a:lstStyle/>
        <a:p>
          <a:endParaRPr lang="zh-CN" altLang="en-US"/>
        </a:p>
      </dgm:t>
    </dgm:pt>
    <dgm:pt modelId="{1300C9A9-F7AA-457F-8ED4-C519AD599D3D}" type="sibTrans" cxnId="{08742033-5B24-4D8E-AB28-B44A7B992634}">
      <dgm:prSet/>
      <dgm:spPr/>
      <dgm:t>
        <a:bodyPr/>
        <a:lstStyle/>
        <a:p>
          <a:endParaRPr lang="zh-CN" altLang="en-US"/>
        </a:p>
      </dgm:t>
    </dgm:pt>
    <dgm:pt modelId="{6D65D0F5-1E7E-464A-AA9D-7B0B153A7109}" type="pres">
      <dgm:prSet presAssocID="{3FD68C4B-8D34-4241-AAFD-5A2EBE2A7C59}" presName="linear" presStyleCnt="0">
        <dgm:presLayoutVars>
          <dgm:animLvl val="lvl"/>
          <dgm:resizeHandles val="exact"/>
        </dgm:presLayoutVars>
      </dgm:prSet>
      <dgm:spPr/>
      <dgm:t>
        <a:bodyPr/>
        <a:lstStyle/>
        <a:p>
          <a:endParaRPr lang="zh-CN" altLang="en-US"/>
        </a:p>
      </dgm:t>
    </dgm:pt>
    <dgm:pt modelId="{0084A015-6518-492F-8868-C18A316AF2E1}" type="pres">
      <dgm:prSet presAssocID="{D69A37BD-B6A4-4628-8181-1B4A09F80666}" presName="parentText" presStyleLbl="node1" presStyleIdx="0" presStyleCnt="1" custScaleY="93788">
        <dgm:presLayoutVars>
          <dgm:chMax val="0"/>
          <dgm:bulletEnabled val="1"/>
        </dgm:presLayoutVars>
      </dgm:prSet>
      <dgm:spPr/>
      <dgm:t>
        <a:bodyPr/>
        <a:lstStyle/>
        <a:p>
          <a:endParaRPr lang="zh-CN" altLang="en-US"/>
        </a:p>
      </dgm:t>
    </dgm:pt>
    <dgm:pt modelId="{4EEC4928-EE88-45E6-8DC8-F6B1E6C5A37D}" type="pres">
      <dgm:prSet presAssocID="{D69A37BD-B6A4-4628-8181-1B4A09F80666}" presName="childText" presStyleLbl="revTx" presStyleIdx="0" presStyleCnt="1">
        <dgm:presLayoutVars>
          <dgm:bulletEnabled val="1"/>
        </dgm:presLayoutVars>
      </dgm:prSet>
      <dgm:spPr/>
      <dgm:t>
        <a:bodyPr/>
        <a:lstStyle/>
        <a:p>
          <a:endParaRPr lang="zh-CN" altLang="en-US"/>
        </a:p>
      </dgm:t>
    </dgm:pt>
  </dgm:ptLst>
  <dgm:cxnLst>
    <dgm:cxn modelId="{86DCC727-81AF-40FB-8CFD-BFC8D4DA15C8}" srcId="{D69A37BD-B6A4-4628-8181-1B4A09F80666}" destId="{CB7B30C3-4FA3-4046-B3ED-B138EF85FBF9}" srcOrd="1" destOrd="0" parTransId="{1E8D7BF6-46DC-41D8-8528-B537E038359F}" sibTransId="{4DF01FAA-61BF-4E2B-9724-8B360271FD08}"/>
    <dgm:cxn modelId="{10A92227-544E-4DE3-AFE2-86732BAB6385}" type="presOf" srcId="{FB02CBF3-1923-4E83-AF17-2B92A752547E}" destId="{4EEC4928-EE88-45E6-8DC8-F6B1E6C5A37D}" srcOrd="0" destOrd="0" presId="urn:microsoft.com/office/officeart/2005/8/layout/vList2"/>
    <dgm:cxn modelId="{A36EBEFE-1203-42EC-9FF3-1FD09C04B91B}" type="presOf" srcId="{9F89DECD-8891-40E2-949C-34EF493C191C}" destId="{4EEC4928-EE88-45E6-8DC8-F6B1E6C5A37D}" srcOrd="0" destOrd="3" presId="urn:microsoft.com/office/officeart/2005/8/layout/vList2"/>
    <dgm:cxn modelId="{0C2F1D2D-12B6-4364-9D25-C80A4E09084C}" type="presOf" srcId="{5F17AAA7-327B-4207-BC4A-5B181DB11A5B}" destId="{4EEC4928-EE88-45E6-8DC8-F6B1E6C5A37D}" srcOrd="0" destOrd="2" presId="urn:microsoft.com/office/officeart/2005/8/layout/vList2"/>
    <dgm:cxn modelId="{2E221022-0A15-4265-B480-273D2313C58E}" type="presOf" srcId="{CB7B30C3-4FA3-4046-B3ED-B138EF85FBF9}" destId="{4EEC4928-EE88-45E6-8DC8-F6B1E6C5A37D}" srcOrd="0" destOrd="1" presId="urn:microsoft.com/office/officeart/2005/8/layout/vList2"/>
    <dgm:cxn modelId="{42F8DF14-07C7-40B2-86BB-C208CFEF47F1}" srcId="{D69A37BD-B6A4-4628-8181-1B4A09F80666}" destId="{9F89DECD-8891-40E2-949C-34EF493C191C}" srcOrd="3" destOrd="0" parTransId="{8D5D82EE-4E65-4357-ADA1-57DE285A7DE8}" sibTransId="{12DA2A4C-DDD8-4088-AFFD-F0BA2BD9566F}"/>
    <dgm:cxn modelId="{14D5F23C-F784-4BB1-9645-7BAE0D3DFA68}" type="presOf" srcId="{D69A37BD-B6A4-4628-8181-1B4A09F80666}" destId="{0084A015-6518-492F-8868-C18A316AF2E1}" srcOrd="0" destOrd="0" presId="urn:microsoft.com/office/officeart/2005/8/layout/vList2"/>
    <dgm:cxn modelId="{08742033-5B24-4D8E-AB28-B44A7B992634}" srcId="{D69A37BD-B6A4-4628-8181-1B4A09F80666}" destId="{5F17AAA7-327B-4207-BC4A-5B181DB11A5B}" srcOrd="2" destOrd="0" parTransId="{12E2DE2D-E99C-401E-B906-D4962CE8BA4A}" sibTransId="{1300C9A9-F7AA-457F-8ED4-C519AD599D3D}"/>
    <dgm:cxn modelId="{727C92D7-7EA9-41F9-921F-DB50C6B75653}" srcId="{3FD68C4B-8D34-4241-AAFD-5A2EBE2A7C59}" destId="{D69A37BD-B6A4-4628-8181-1B4A09F80666}" srcOrd="0" destOrd="0" parTransId="{E58B7900-C73A-468F-94B4-87F3A1CC8B44}" sibTransId="{04EF0339-7AC4-48B7-82A9-4CE3ADF35432}"/>
    <dgm:cxn modelId="{FC42235C-09C9-40B0-85EF-47606BED7F1B}" type="presOf" srcId="{3FD68C4B-8D34-4241-AAFD-5A2EBE2A7C59}" destId="{6D65D0F5-1E7E-464A-AA9D-7B0B153A7109}" srcOrd="0" destOrd="0" presId="urn:microsoft.com/office/officeart/2005/8/layout/vList2"/>
    <dgm:cxn modelId="{64D0FA30-6115-4041-9232-AC68EAC5FDF8}" srcId="{D69A37BD-B6A4-4628-8181-1B4A09F80666}" destId="{FB02CBF3-1923-4E83-AF17-2B92A752547E}" srcOrd="0" destOrd="0" parTransId="{75734C5C-FC1B-4ECD-97ED-82D5BE373D7C}" sibTransId="{96DB1564-28A4-4F48-974E-7BB533FF0601}"/>
    <dgm:cxn modelId="{3DE1747D-1D63-4E3F-8F96-A99A5894A3E2}" type="presParOf" srcId="{6D65D0F5-1E7E-464A-AA9D-7B0B153A7109}" destId="{0084A015-6518-492F-8868-C18A316AF2E1}" srcOrd="0" destOrd="0" presId="urn:microsoft.com/office/officeart/2005/8/layout/vList2"/>
    <dgm:cxn modelId="{7E7B127E-31DB-43C4-8B2A-86180B2493E5}" type="presParOf" srcId="{6D65D0F5-1E7E-464A-AA9D-7B0B153A7109}" destId="{4EEC4928-EE88-45E6-8DC8-F6B1E6C5A37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23DA513-EBAE-4F80-98ED-2BEDFB47EC92}" type="doc">
      <dgm:prSet loTypeId="urn:microsoft.com/office/officeart/2005/8/layout/process4" loCatId="list" qsTypeId="urn:microsoft.com/office/officeart/2005/8/quickstyle/simple2" qsCatId="simple" csTypeId="urn:microsoft.com/office/officeart/2005/8/colors/accent0_2" csCatId="mainScheme" phldr="1"/>
      <dgm:spPr/>
      <dgm:t>
        <a:bodyPr/>
        <a:lstStyle/>
        <a:p>
          <a:endParaRPr lang="zh-CN" altLang="en-US"/>
        </a:p>
      </dgm:t>
    </dgm:pt>
    <dgm:pt modelId="{B0530AA9-249B-4AC4-B058-A06EE8A513AA}">
      <dgm:prSet custT="1"/>
      <dgm:spPr/>
      <dgm:t>
        <a:bodyPr/>
        <a:lstStyle/>
        <a:p>
          <a:pPr algn="l" rtl="0"/>
          <a:r>
            <a:rPr lang="zh-CN" altLang="en-US" sz="2000" b="1" dirty="0" smtClean="0"/>
            <a:t>形成</a:t>
          </a:r>
          <a:r>
            <a:rPr lang="zh-CN" altLang="en-US" sz="2400" b="1" dirty="0" smtClean="0">
              <a:solidFill>
                <a:srgbClr val="FF0000"/>
              </a:solidFill>
            </a:rPr>
            <a:t>小边滩</a:t>
          </a:r>
          <a:r>
            <a:rPr lang="zh-CN" altLang="en-US" sz="2000" b="1" dirty="0" smtClean="0"/>
            <a:t>：在弯曲河床的横向环流的作用下，凹岸及其岸下河床发生侵蚀并形成深槽，岸坡亦因崩塌而后退。侵蚀物被底流带到凸岸形成小边滩。</a:t>
          </a:r>
          <a:endParaRPr lang="zh-CN" altLang="en-US" sz="2000" b="1" dirty="0"/>
        </a:p>
      </dgm:t>
    </dgm:pt>
    <dgm:pt modelId="{03B05407-CA5F-4808-9806-0ED7F3F0B95F}" type="parTrans" cxnId="{F03FC57A-2C0D-466F-A1DA-F55914DFA0B1}">
      <dgm:prSet/>
      <dgm:spPr/>
      <dgm:t>
        <a:bodyPr/>
        <a:lstStyle/>
        <a:p>
          <a:pPr algn="l"/>
          <a:endParaRPr lang="zh-CN" altLang="en-US" sz="2000" b="1"/>
        </a:p>
      </dgm:t>
    </dgm:pt>
    <dgm:pt modelId="{CA2F85BC-D83C-4349-A401-E725AA54C777}" type="sibTrans" cxnId="{F03FC57A-2C0D-466F-A1DA-F55914DFA0B1}">
      <dgm:prSet/>
      <dgm:spPr/>
      <dgm:t>
        <a:bodyPr/>
        <a:lstStyle/>
        <a:p>
          <a:pPr algn="l"/>
          <a:endParaRPr lang="zh-CN" altLang="en-US" sz="2000" b="1"/>
        </a:p>
      </dgm:t>
    </dgm:pt>
    <dgm:pt modelId="{9DFBD260-18B5-434A-8534-CF26E6D6937E}">
      <dgm:prSet custT="1"/>
      <dgm:spPr/>
      <dgm:t>
        <a:bodyPr/>
        <a:lstStyle/>
        <a:p>
          <a:pPr algn="l" rtl="0"/>
          <a:r>
            <a:rPr lang="zh-CN" altLang="en-US" sz="2000" b="1" dirty="0" smtClean="0"/>
            <a:t>形成</a:t>
          </a:r>
          <a:r>
            <a:rPr lang="zh-CN" altLang="en-US" sz="2400" b="1" dirty="0" smtClean="0">
              <a:solidFill>
                <a:srgbClr val="FF0000"/>
              </a:solidFill>
            </a:rPr>
            <a:t>大边滩</a:t>
          </a:r>
          <a:r>
            <a:rPr lang="zh-CN" altLang="en-US" sz="2000" b="1" dirty="0" smtClean="0"/>
            <a:t>：小边滩促进环流作用，随河谷拓宽而不断发展成为大边滩。</a:t>
          </a:r>
          <a:endParaRPr lang="zh-CN" altLang="en-US" sz="2000" b="1" dirty="0"/>
        </a:p>
      </dgm:t>
    </dgm:pt>
    <dgm:pt modelId="{C1A01349-75B0-42AB-BFFE-E567C7F75F46}" type="parTrans" cxnId="{4BA04E30-1CE3-45E6-88AF-541C15C2FDA8}">
      <dgm:prSet/>
      <dgm:spPr/>
      <dgm:t>
        <a:bodyPr/>
        <a:lstStyle/>
        <a:p>
          <a:pPr algn="l"/>
          <a:endParaRPr lang="zh-CN" altLang="en-US" sz="2000" b="1"/>
        </a:p>
      </dgm:t>
    </dgm:pt>
    <dgm:pt modelId="{C8A068A1-DBA5-4CB9-8D0A-EB027D039BC4}" type="sibTrans" cxnId="{4BA04E30-1CE3-45E6-88AF-541C15C2FDA8}">
      <dgm:prSet/>
      <dgm:spPr/>
      <dgm:t>
        <a:bodyPr/>
        <a:lstStyle/>
        <a:p>
          <a:pPr algn="l"/>
          <a:endParaRPr lang="zh-CN" altLang="en-US" sz="2000" b="1"/>
        </a:p>
      </dgm:t>
    </dgm:pt>
    <dgm:pt modelId="{3D63F8BC-5784-40EB-8065-23C8E44606CF}">
      <dgm:prSet custT="1"/>
      <dgm:spPr/>
      <dgm:t>
        <a:bodyPr/>
        <a:lstStyle/>
        <a:p>
          <a:pPr algn="l" rtl="0"/>
          <a:r>
            <a:rPr lang="zh-CN" altLang="en-US" sz="2000" b="1" dirty="0" smtClean="0"/>
            <a:t>形成</a:t>
          </a:r>
          <a:r>
            <a:rPr lang="zh-CN" altLang="en-US" sz="2400" b="1" dirty="0" smtClean="0">
              <a:solidFill>
                <a:srgbClr val="FF0000"/>
              </a:solidFill>
            </a:rPr>
            <a:t>河漫滩</a:t>
          </a:r>
          <a:r>
            <a:rPr lang="zh-CN" altLang="en-US" sz="2000" b="1" dirty="0" smtClean="0"/>
            <a:t>：汛期大量悬移物质堆积于大边滩上，细粒悬移质（即河漫滩相冲积物）如粉沙、粘土和亚粘土覆盖于粗粒推移质（即河床相冲积物）之上，形成二元结构，边滩发展为河漫滩。</a:t>
          </a:r>
          <a:endParaRPr lang="zh-CN" altLang="en-US" sz="2000" b="1" dirty="0"/>
        </a:p>
      </dgm:t>
    </dgm:pt>
    <dgm:pt modelId="{E6DE50D0-1450-4A27-A2C2-5AA9B83E03EC}" type="parTrans" cxnId="{F3B3694E-BD05-478C-A5D6-EF0C8C7D6C39}">
      <dgm:prSet/>
      <dgm:spPr/>
      <dgm:t>
        <a:bodyPr/>
        <a:lstStyle/>
        <a:p>
          <a:pPr algn="l"/>
          <a:endParaRPr lang="zh-CN" altLang="en-US" sz="2000" b="1"/>
        </a:p>
      </dgm:t>
    </dgm:pt>
    <dgm:pt modelId="{8DD2C86D-185D-4BFB-A149-2698151B626E}" type="sibTrans" cxnId="{F3B3694E-BD05-478C-A5D6-EF0C8C7D6C39}">
      <dgm:prSet/>
      <dgm:spPr/>
      <dgm:t>
        <a:bodyPr/>
        <a:lstStyle/>
        <a:p>
          <a:pPr algn="l"/>
          <a:endParaRPr lang="zh-CN" altLang="en-US" sz="2000" b="1"/>
        </a:p>
      </dgm:t>
    </dgm:pt>
    <dgm:pt modelId="{71E8997D-3965-4901-9016-B767E63552E9}" type="pres">
      <dgm:prSet presAssocID="{323DA513-EBAE-4F80-98ED-2BEDFB47EC92}" presName="Name0" presStyleCnt="0">
        <dgm:presLayoutVars>
          <dgm:dir/>
          <dgm:animLvl val="lvl"/>
          <dgm:resizeHandles val="exact"/>
        </dgm:presLayoutVars>
      </dgm:prSet>
      <dgm:spPr/>
      <dgm:t>
        <a:bodyPr/>
        <a:lstStyle/>
        <a:p>
          <a:endParaRPr lang="zh-CN" altLang="en-US"/>
        </a:p>
      </dgm:t>
    </dgm:pt>
    <dgm:pt modelId="{094669D3-B1BF-4342-B867-339AB6441C13}" type="pres">
      <dgm:prSet presAssocID="{3D63F8BC-5784-40EB-8065-23C8E44606CF}" presName="boxAndChildren" presStyleCnt="0"/>
      <dgm:spPr/>
      <dgm:t>
        <a:bodyPr/>
        <a:lstStyle/>
        <a:p>
          <a:endParaRPr lang="zh-CN" altLang="en-US"/>
        </a:p>
      </dgm:t>
    </dgm:pt>
    <dgm:pt modelId="{04BC35D6-CA1C-4E85-AF33-E572548EA9CC}" type="pres">
      <dgm:prSet presAssocID="{3D63F8BC-5784-40EB-8065-23C8E44606CF}" presName="parentTextBox" presStyleLbl="node1" presStyleIdx="0" presStyleCnt="3"/>
      <dgm:spPr/>
      <dgm:t>
        <a:bodyPr/>
        <a:lstStyle/>
        <a:p>
          <a:endParaRPr lang="zh-CN" altLang="en-US"/>
        </a:p>
      </dgm:t>
    </dgm:pt>
    <dgm:pt modelId="{94DF2769-DE45-43CB-9AC8-68B77B3C1F0C}" type="pres">
      <dgm:prSet presAssocID="{C8A068A1-DBA5-4CB9-8D0A-EB027D039BC4}" presName="sp" presStyleCnt="0"/>
      <dgm:spPr/>
      <dgm:t>
        <a:bodyPr/>
        <a:lstStyle/>
        <a:p>
          <a:endParaRPr lang="zh-CN" altLang="en-US"/>
        </a:p>
      </dgm:t>
    </dgm:pt>
    <dgm:pt modelId="{38AD276C-C04C-4408-A6D4-3B8242C542EC}" type="pres">
      <dgm:prSet presAssocID="{9DFBD260-18B5-434A-8534-CF26E6D6937E}" presName="arrowAndChildren" presStyleCnt="0"/>
      <dgm:spPr/>
      <dgm:t>
        <a:bodyPr/>
        <a:lstStyle/>
        <a:p>
          <a:endParaRPr lang="zh-CN" altLang="en-US"/>
        </a:p>
      </dgm:t>
    </dgm:pt>
    <dgm:pt modelId="{AEB4DBD0-40A0-42A9-87CD-3C88B412B27E}" type="pres">
      <dgm:prSet presAssocID="{9DFBD260-18B5-434A-8534-CF26E6D6937E}" presName="parentTextArrow" presStyleLbl="node1" presStyleIdx="1" presStyleCnt="3"/>
      <dgm:spPr/>
      <dgm:t>
        <a:bodyPr/>
        <a:lstStyle/>
        <a:p>
          <a:endParaRPr lang="zh-CN" altLang="en-US"/>
        </a:p>
      </dgm:t>
    </dgm:pt>
    <dgm:pt modelId="{233BFF99-9C34-4107-BE67-E833BE1D00F5}" type="pres">
      <dgm:prSet presAssocID="{CA2F85BC-D83C-4349-A401-E725AA54C777}" presName="sp" presStyleCnt="0"/>
      <dgm:spPr/>
      <dgm:t>
        <a:bodyPr/>
        <a:lstStyle/>
        <a:p>
          <a:endParaRPr lang="zh-CN" altLang="en-US"/>
        </a:p>
      </dgm:t>
    </dgm:pt>
    <dgm:pt modelId="{8E282931-EB6F-4A33-8681-2A983C6CD729}" type="pres">
      <dgm:prSet presAssocID="{B0530AA9-249B-4AC4-B058-A06EE8A513AA}" presName="arrowAndChildren" presStyleCnt="0"/>
      <dgm:spPr/>
      <dgm:t>
        <a:bodyPr/>
        <a:lstStyle/>
        <a:p>
          <a:endParaRPr lang="zh-CN" altLang="en-US"/>
        </a:p>
      </dgm:t>
    </dgm:pt>
    <dgm:pt modelId="{FAF4F152-54D3-4BF2-946E-62D751CE9FAE}" type="pres">
      <dgm:prSet presAssocID="{B0530AA9-249B-4AC4-B058-A06EE8A513AA}" presName="parentTextArrow" presStyleLbl="node1" presStyleIdx="2" presStyleCnt="3"/>
      <dgm:spPr/>
      <dgm:t>
        <a:bodyPr/>
        <a:lstStyle/>
        <a:p>
          <a:endParaRPr lang="zh-CN" altLang="en-US"/>
        </a:p>
      </dgm:t>
    </dgm:pt>
  </dgm:ptLst>
  <dgm:cxnLst>
    <dgm:cxn modelId="{DB38C83F-4EBB-4431-98E0-33769F1476F0}" type="presOf" srcId="{323DA513-EBAE-4F80-98ED-2BEDFB47EC92}" destId="{71E8997D-3965-4901-9016-B767E63552E9}" srcOrd="0" destOrd="0" presId="urn:microsoft.com/office/officeart/2005/8/layout/process4"/>
    <dgm:cxn modelId="{F03FC57A-2C0D-466F-A1DA-F55914DFA0B1}" srcId="{323DA513-EBAE-4F80-98ED-2BEDFB47EC92}" destId="{B0530AA9-249B-4AC4-B058-A06EE8A513AA}" srcOrd="0" destOrd="0" parTransId="{03B05407-CA5F-4808-9806-0ED7F3F0B95F}" sibTransId="{CA2F85BC-D83C-4349-A401-E725AA54C777}"/>
    <dgm:cxn modelId="{0C4036CB-BAB2-4154-B010-A126CF26F7E1}" type="presOf" srcId="{9DFBD260-18B5-434A-8534-CF26E6D6937E}" destId="{AEB4DBD0-40A0-42A9-87CD-3C88B412B27E}" srcOrd="0" destOrd="0" presId="urn:microsoft.com/office/officeart/2005/8/layout/process4"/>
    <dgm:cxn modelId="{0A565FE1-B1FB-4E12-A938-CBFB86C192D0}" type="presOf" srcId="{B0530AA9-249B-4AC4-B058-A06EE8A513AA}" destId="{FAF4F152-54D3-4BF2-946E-62D751CE9FAE}" srcOrd="0" destOrd="0" presId="urn:microsoft.com/office/officeart/2005/8/layout/process4"/>
    <dgm:cxn modelId="{F3B3694E-BD05-478C-A5D6-EF0C8C7D6C39}" srcId="{323DA513-EBAE-4F80-98ED-2BEDFB47EC92}" destId="{3D63F8BC-5784-40EB-8065-23C8E44606CF}" srcOrd="2" destOrd="0" parTransId="{E6DE50D0-1450-4A27-A2C2-5AA9B83E03EC}" sibTransId="{8DD2C86D-185D-4BFB-A149-2698151B626E}"/>
    <dgm:cxn modelId="{8FC77FBD-AA12-4F1B-9825-BCBDE08A77ED}" type="presOf" srcId="{3D63F8BC-5784-40EB-8065-23C8E44606CF}" destId="{04BC35D6-CA1C-4E85-AF33-E572548EA9CC}" srcOrd="0" destOrd="0" presId="urn:microsoft.com/office/officeart/2005/8/layout/process4"/>
    <dgm:cxn modelId="{4BA04E30-1CE3-45E6-88AF-541C15C2FDA8}" srcId="{323DA513-EBAE-4F80-98ED-2BEDFB47EC92}" destId="{9DFBD260-18B5-434A-8534-CF26E6D6937E}" srcOrd="1" destOrd="0" parTransId="{C1A01349-75B0-42AB-BFFE-E567C7F75F46}" sibTransId="{C8A068A1-DBA5-4CB9-8D0A-EB027D039BC4}"/>
    <dgm:cxn modelId="{1CE27AAF-C23C-4B2D-91A5-4E56F9F39D95}" type="presParOf" srcId="{71E8997D-3965-4901-9016-B767E63552E9}" destId="{094669D3-B1BF-4342-B867-339AB6441C13}" srcOrd="0" destOrd="0" presId="urn:microsoft.com/office/officeart/2005/8/layout/process4"/>
    <dgm:cxn modelId="{2531B5FF-B186-40EB-B22B-58F4FBE27A00}" type="presParOf" srcId="{094669D3-B1BF-4342-B867-339AB6441C13}" destId="{04BC35D6-CA1C-4E85-AF33-E572548EA9CC}" srcOrd="0" destOrd="0" presId="urn:microsoft.com/office/officeart/2005/8/layout/process4"/>
    <dgm:cxn modelId="{4D1EC7EC-A589-4610-9128-2BD663551146}" type="presParOf" srcId="{71E8997D-3965-4901-9016-B767E63552E9}" destId="{94DF2769-DE45-43CB-9AC8-68B77B3C1F0C}" srcOrd="1" destOrd="0" presId="urn:microsoft.com/office/officeart/2005/8/layout/process4"/>
    <dgm:cxn modelId="{D5B08DDC-5B67-4AE0-95FC-AF4E78EE936A}" type="presParOf" srcId="{71E8997D-3965-4901-9016-B767E63552E9}" destId="{38AD276C-C04C-4408-A6D4-3B8242C542EC}" srcOrd="2" destOrd="0" presId="urn:microsoft.com/office/officeart/2005/8/layout/process4"/>
    <dgm:cxn modelId="{F5348AE9-A589-4B2C-96BE-CA1ED8B7B30D}" type="presParOf" srcId="{38AD276C-C04C-4408-A6D4-3B8242C542EC}" destId="{AEB4DBD0-40A0-42A9-87CD-3C88B412B27E}" srcOrd="0" destOrd="0" presId="urn:microsoft.com/office/officeart/2005/8/layout/process4"/>
    <dgm:cxn modelId="{A1A7695F-24FD-4073-B480-22B981A29329}" type="presParOf" srcId="{71E8997D-3965-4901-9016-B767E63552E9}" destId="{233BFF99-9C34-4107-BE67-E833BE1D00F5}" srcOrd="3" destOrd="0" presId="urn:microsoft.com/office/officeart/2005/8/layout/process4"/>
    <dgm:cxn modelId="{402ACCEA-DF99-4A41-950F-CAC813C470C2}" type="presParOf" srcId="{71E8997D-3965-4901-9016-B767E63552E9}" destId="{8E282931-EB6F-4A33-8681-2A983C6CD729}" srcOrd="4" destOrd="0" presId="urn:microsoft.com/office/officeart/2005/8/layout/process4"/>
    <dgm:cxn modelId="{C9FEF6AE-2825-4F18-BA6B-D2E8F68C82C9}" type="presParOf" srcId="{8E282931-EB6F-4A33-8681-2A983C6CD729}" destId="{FAF4F152-54D3-4BF2-946E-62D751CE9FA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0C8B90C-990B-4141-B2FE-490294971F37}" type="doc">
      <dgm:prSet loTypeId="urn:microsoft.com/office/officeart/2005/8/layout/vList2" loCatId="list" qsTypeId="urn:microsoft.com/office/officeart/2005/8/quickstyle/simple3" qsCatId="simple" csTypeId="urn:microsoft.com/office/officeart/2005/8/colors/accent0_3" csCatId="mainScheme"/>
      <dgm:spPr/>
      <dgm:t>
        <a:bodyPr/>
        <a:lstStyle/>
        <a:p>
          <a:endParaRPr lang="zh-CN" altLang="en-US"/>
        </a:p>
      </dgm:t>
    </dgm:pt>
    <dgm:pt modelId="{59EDEDE3-4CBC-4C0F-A37B-CCFCB15AFD38}">
      <dgm:prSet custT="1"/>
      <dgm:spPr/>
      <dgm:t>
        <a:bodyPr/>
        <a:lstStyle/>
        <a:p>
          <a:pPr rtl="0"/>
          <a:r>
            <a:rPr lang="zh-CN" altLang="en-US" sz="2400" b="1" dirty="0" smtClean="0"/>
            <a:t>复式环流：由于河床横剖面形态多不规则，水流往往被河床地貌分离成两股或数股主流线。</a:t>
          </a:r>
          <a:endParaRPr lang="zh-CN" altLang="en-US" sz="2400" b="1" dirty="0"/>
        </a:p>
      </dgm:t>
    </dgm:pt>
    <dgm:pt modelId="{F6698B9C-EBC9-4D19-BFC9-E9722D084418}" type="parTrans" cxnId="{F9A26A6D-37CE-4694-9891-1C1D7C621D80}">
      <dgm:prSet/>
      <dgm:spPr/>
      <dgm:t>
        <a:bodyPr/>
        <a:lstStyle/>
        <a:p>
          <a:endParaRPr lang="zh-CN" altLang="en-US" sz="2400" b="1"/>
        </a:p>
      </dgm:t>
    </dgm:pt>
    <dgm:pt modelId="{7584FECB-B2B0-44E0-BC64-E0392A1BA017}" type="sibTrans" cxnId="{F9A26A6D-37CE-4694-9891-1C1D7C621D80}">
      <dgm:prSet/>
      <dgm:spPr/>
      <dgm:t>
        <a:bodyPr/>
        <a:lstStyle/>
        <a:p>
          <a:endParaRPr lang="zh-CN" altLang="en-US" sz="2400" b="1"/>
        </a:p>
      </dgm:t>
    </dgm:pt>
    <dgm:pt modelId="{0FBD0BA3-681C-4283-BB89-8ECCDEA31989}">
      <dgm:prSet custT="1"/>
      <dgm:spPr/>
      <dgm:t>
        <a:bodyPr/>
        <a:lstStyle/>
        <a:p>
          <a:pPr rtl="0"/>
          <a:r>
            <a:rPr lang="zh-CN" altLang="en-US" sz="2400" b="1" dirty="0" smtClean="0"/>
            <a:t>心滩的形成：往往与复式环流作用有关。在河底受两股相向的底流作用的地段，被流水推移的泥沙就在那里堆积下来，逐渐形成心滩。</a:t>
          </a:r>
          <a:endParaRPr lang="zh-CN" altLang="en-US" sz="2400" b="1" dirty="0"/>
        </a:p>
      </dgm:t>
    </dgm:pt>
    <dgm:pt modelId="{F91586C1-D965-42CB-A6DE-6DAFAE33FC4B}" type="parTrans" cxnId="{7856CC6C-213B-49F0-9938-5F532025E121}">
      <dgm:prSet/>
      <dgm:spPr/>
      <dgm:t>
        <a:bodyPr/>
        <a:lstStyle/>
        <a:p>
          <a:endParaRPr lang="zh-CN" altLang="en-US" sz="2400" b="1"/>
        </a:p>
      </dgm:t>
    </dgm:pt>
    <dgm:pt modelId="{31619583-6814-494C-9790-B55C08063769}" type="sibTrans" cxnId="{7856CC6C-213B-49F0-9938-5F532025E121}">
      <dgm:prSet/>
      <dgm:spPr/>
      <dgm:t>
        <a:bodyPr/>
        <a:lstStyle/>
        <a:p>
          <a:endParaRPr lang="zh-CN" altLang="en-US" sz="2400" b="1"/>
        </a:p>
      </dgm:t>
    </dgm:pt>
    <dgm:pt modelId="{90F3C55E-AA99-4F3D-A767-BFE8BA4D38A8}">
      <dgm:prSet custT="1"/>
      <dgm:spPr/>
      <dgm:t>
        <a:bodyPr/>
        <a:lstStyle/>
        <a:p>
          <a:pPr rtl="0"/>
          <a:r>
            <a:rPr lang="zh-CN" altLang="en-US" sz="2400" b="1" dirty="0" smtClean="0"/>
            <a:t>江心洲的形成：心滩继续堆积淤高，并高出中水位以上，洪水泛滥时，在顶部可盖上悬移质泥沙，便成为江心洲。</a:t>
          </a:r>
          <a:endParaRPr lang="zh-CN" altLang="en-US" sz="2400" b="1" dirty="0"/>
        </a:p>
      </dgm:t>
    </dgm:pt>
    <dgm:pt modelId="{617CE915-588F-49E4-98E7-2F5AB6F535DE}" type="parTrans" cxnId="{03AC3E00-58AA-4654-990F-C6D7CB5484E8}">
      <dgm:prSet/>
      <dgm:spPr/>
      <dgm:t>
        <a:bodyPr/>
        <a:lstStyle/>
        <a:p>
          <a:endParaRPr lang="zh-CN" altLang="en-US" sz="2400" b="1"/>
        </a:p>
      </dgm:t>
    </dgm:pt>
    <dgm:pt modelId="{ED42BFCB-0449-445A-A8FA-45C02B1DE997}" type="sibTrans" cxnId="{03AC3E00-58AA-4654-990F-C6D7CB5484E8}">
      <dgm:prSet/>
      <dgm:spPr/>
      <dgm:t>
        <a:bodyPr/>
        <a:lstStyle/>
        <a:p>
          <a:endParaRPr lang="zh-CN" altLang="en-US" sz="2400" b="1"/>
        </a:p>
      </dgm:t>
    </dgm:pt>
    <dgm:pt modelId="{C43E0C4B-C6F1-4DF0-8D0E-F83A594C24C7}" type="pres">
      <dgm:prSet presAssocID="{B0C8B90C-990B-4141-B2FE-490294971F37}" presName="linear" presStyleCnt="0">
        <dgm:presLayoutVars>
          <dgm:animLvl val="lvl"/>
          <dgm:resizeHandles val="exact"/>
        </dgm:presLayoutVars>
      </dgm:prSet>
      <dgm:spPr/>
      <dgm:t>
        <a:bodyPr/>
        <a:lstStyle/>
        <a:p>
          <a:endParaRPr lang="zh-CN" altLang="en-US"/>
        </a:p>
      </dgm:t>
    </dgm:pt>
    <dgm:pt modelId="{FC367BB6-AA38-4397-84F2-4BD2856BCE4E}" type="pres">
      <dgm:prSet presAssocID="{59EDEDE3-4CBC-4C0F-A37B-CCFCB15AFD38}" presName="parentText" presStyleLbl="node1" presStyleIdx="0" presStyleCnt="3">
        <dgm:presLayoutVars>
          <dgm:chMax val="0"/>
          <dgm:bulletEnabled val="1"/>
        </dgm:presLayoutVars>
      </dgm:prSet>
      <dgm:spPr/>
      <dgm:t>
        <a:bodyPr/>
        <a:lstStyle/>
        <a:p>
          <a:endParaRPr lang="zh-CN" altLang="en-US"/>
        </a:p>
      </dgm:t>
    </dgm:pt>
    <dgm:pt modelId="{C8FFE5D0-DE7D-434A-9A19-180746A465AE}" type="pres">
      <dgm:prSet presAssocID="{7584FECB-B2B0-44E0-BC64-E0392A1BA017}" presName="spacer" presStyleCnt="0"/>
      <dgm:spPr/>
      <dgm:t>
        <a:bodyPr/>
        <a:lstStyle/>
        <a:p>
          <a:endParaRPr lang="zh-CN" altLang="en-US"/>
        </a:p>
      </dgm:t>
    </dgm:pt>
    <dgm:pt modelId="{950A3CB9-FD39-42DA-B625-6AA678799AFE}" type="pres">
      <dgm:prSet presAssocID="{0FBD0BA3-681C-4283-BB89-8ECCDEA31989}" presName="parentText" presStyleLbl="node1" presStyleIdx="1" presStyleCnt="3">
        <dgm:presLayoutVars>
          <dgm:chMax val="0"/>
          <dgm:bulletEnabled val="1"/>
        </dgm:presLayoutVars>
      </dgm:prSet>
      <dgm:spPr/>
      <dgm:t>
        <a:bodyPr/>
        <a:lstStyle/>
        <a:p>
          <a:endParaRPr lang="zh-CN" altLang="en-US"/>
        </a:p>
      </dgm:t>
    </dgm:pt>
    <dgm:pt modelId="{0CFC2122-03D0-472E-8991-72E960DE598C}" type="pres">
      <dgm:prSet presAssocID="{31619583-6814-494C-9790-B55C08063769}" presName="spacer" presStyleCnt="0"/>
      <dgm:spPr/>
      <dgm:t>
        <a:bodyPr/>
        <a:lstStyle/>
        <a:p>
          <a:endParaRPr lang="zh-CN" altLang="en-US"/>
        </a:p>
      </dgm:t>
    </dgm:pt>
    <dgm:pt modelId="{B0E44CD9-7868-4C43-81E2-9637652032E5}" type="pres">
      <dgm:prSet presAssocID="{90F3C55E-AA99-4F3D-A767-BFE8BA4D38A8}" presName="parentText" presStyleLbl="node1" presStyleIdx="2" presStyleCnt="3">
        <dgm:presLayoutVars>
          <dgm:chMax val="0"/>
          <dgm:bulletEnabled val="1"/>
        </dgm:presLayoutVars>
      </dgm:prSet>
      <dgm:spPr/>
      <dgm:t>
        <a:bodyPr/>
        <a:lstStyle/>
        <a:p>
          <a:endParaRPr lang="zh-CN" altLang="en-US"/>
        </a:p>
      </dgm:t>
    </dgm:pt>
  </dgm:ptLst>
  <dgm:cxnLst>
    <dgm:cxn modelId="{7856CC6C-213B-49F0-9938-5F532025E121}" srcId="{B0C8B90C-990B-4141-B2FE-490294971F37}" destId="{0FBD0BA3-681C-4283-BB89-8ECCDEA31989}" srcOrd="1" destOrd="0" parTransId="{F91586C1-D965-42CB-A6DE-6DAFAE33FC4B}" sibTransId="{31619583-6814-494C-9790-B55C08063769}"/>
    <dgm:cxn modelId="{21350450-C3EC-45D5-8783-45B7A9BA8B2D}" type="presOf" srcId="{90F3C55E-AA99-4F3D-A767-BFE8BA4D38A8}" destId="{B0E44CD9-7868-4C43-81E2-9637652032E5}" srcOrd="0" destOrd="0" presId="urn:microsoft.com/office/officeart/2005/8/layout/vList2"/>
    <dgm:cxn modelId="{35086B85-B395-4776-946E-BB84021F69A7}" type="presOf" srcId="{0FBD0BA3-681C-4283-BB89-8ECCDEA31989}" destId="{950A3CB9-FD39-42DA-B625-6AA678799AFE}" srcOrd="0" destOrd="0" presId="urn:microsoft.com/office/officeart/2005/8/layout/vList2"/>
    <dgm:cxn modelId="{03AC3E00-58AA-4654-990F-C6D7CB5484E8}" srcId="{B0C8B90C-990B-4141-B2FE-490294971F37}" destId="{90F3C55E-AA99-4F3D-A767-BFE8BA4D38A8}" srcOrd="2" destOrd="0" parTransId="{617CE915-588F-49E4-98E7-2F5AB6F535DE}" sibTransId="{ED42BFCB-0449-445A-A8FA-45C02B1DE997}"/>
    <dgm:cxn modelId="{F9A26A6D-37CE-4694-9891-1C1D7C621D80}" srcId="{B0C8B90C-990B-4141-B2FE-490294971F37}" destId="{59EDEDE3-4CBC-4C0F-A37B-CCFCB15AFD38}" srcOrd="0" destOrd="0" parTransId="{F6698B9C-EBC9-4D19-BFC9-E9722D084418}" sibTransId="{7584FECB-B2B0-44E0-BC64-E0392A1BA017}"/>
    <dgm:cxn modelId="{6C1DEA6C-F9E3-425E-9678-D68C13D2930F}" type="presOf" srcId="{59EDEDE3-4CBC-4C0F-A37B-CCFCB15AFD38}" destId="{FC367BB6-AA38-4397-84F2-4BD2856BCE4E}" srcOrd="0" destOrd="0" presId="urn:microsoft.com/office/officeart/2005/8/layout/vList2"/>
    <dgm:cxn modelId="{CAAC1D27-3925-40AF-99AE-B14C4E7B40BC}" type="presOf" srcId="{B0C8B90C-990B-4141-B2FE-490294971F37}" destId="{C43E0C4B-C6F1-4DF0-8D0E-F83A594C24C7}" srcOrd="0" destOrd="0" presId="urn:microsoft.com/office/officeart/2005/8/layout/vList2"/>
    <dgm:cxn modelId="{EC27B6A9-B0F8-485E-A754-FBBCE122159E}" type="presParOf" srcId="{C43E0C4B-C6F1-4DF0-8D0E-F83A594C24C7}" destId="{FC367BB6-AA38-4397-84F2-4BD2856BCE4E}" srcOrd="0" destOrd="0" presId="urn:microsoft.com/office/officeart/2005/8/layout/vList2"/>
    <dgm:cxn modelId="{DD741F13-B86D-4E2E-A645-25E5DD20FFA6}" type="presParOf" srcId="{C43E0C4B-C6F1-4DF0-8D0E-F83A594C24C7}" destId="{C8FFE5D0-DE7D-434A-9A19-180746A465AE}" srcOrd="1" destOrd="0" presId="urn:microsoft.com/office/officeart/2005/8/layout/vList2"/>
    <dgm:cxn modelId="{A216EC72-2FBB-494C-9291-F7FC1B0E69C7}" type="presParOf" srcId="{C43E0C4B-C6F1-4DF0-8D0E-F83A594C24C7}" destId="{950A3CB9-FD39-42DA-B625-6AA678799AFE}" srcOrd="2" destOrd="0" presId="urn:microsoft.com/office/officeart/2005/8/layout/vList2"/>
    <dgm:cxn modelId="{F38B83C5-99E3-4AA0-8924-4A6E06F99E6C}" type="presParOf" srcId="{C43E0C4B-C6F1-4DF0-8D0E-F83A594C24C7}" destId="{0CFC2122-03D0-472E-8991-72E960DE598C}" srcOrd="3" destOrd="0" presId="urn:microsoft.com/office/officeart/2005/8/layout/vList2"/>
    <dgm:cxn modelId="{BBDD545F-2488-439C-A185-1951C34E65BA}" type="presParOf" srcId="{C43E0C4B-C6F1-4DF0-8D0E-F83A594C24C7}" destId="{B0E44CD9-7868-4C43-81E2-9637652032E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3E7E0B1-73A9-4F74-BEE3-069F5C1E900B}"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7E610EEF-03A9-4A16-BB67-5FDD9566B595}">
      <dgm:prSet/>
      <dgm:spPr/>
      <dgm:t>
        <a:bodyPr/>
        <a:lstStyle/>
        <a:p>
          <a:pPr rtl="0"/>
          <a:r>
            <a:rPr lang="zh-CN" b="1" dirty="0" smtClean="0"/>
            <a:t>定义：河流注入海洋或湖泊处，常形成平面上呈三角形的堆积体，称三角洲。 </a:t>
          </a:r>
          <a:endParaRPr lang="zh-CN" b="1" dirty="0"/>
        </a:p>
      </dgm:t>
    </dgm:pt>
    <dgm:pt modelId="{93861876-BBAA-41F9-836C-2F870A0E58D0}" type="parTrans" cxnId="{50AC8522-A6DA-4A7D-A401-07CC3FD6A90F}">
      <dgm:prSet/>
      <dgm:spPr/>
      <dgm:t>
        <a:bodyPr/>
        <a:lstStyle/>
        <a:p>
          <a:endParaRPr lang="zh-CN" altLang="en-US" b="1"/>
        </a:p>
      </dgm:t>
    </dgm:pt>
    <dgm:pt modelId="{0D276BC7-ACD6-4931-9ED5-9B6D240312E1}" type="sibTrans" cxnId="{50AC8522-A6DA-4A7D-A401-07CC3FD6A90F}">
      <dgm:prSet/>
      <dgm:spPr/>
      <dgm:t>
        <a:bodyPr/>
        <a:lstStyle/>
        <a:p>
          <a:endParaRPr lang="zh-CN" altLang="en-US" b="1"/>
        </a:p>
      </dgm:t>
    </dgm:pt>
    <dgm:pt modelId="{616B2D10-83A5-4C79-B4FE-DFA0C92A4CC2}">
      <dgm:prSet/>
      <dgm:spPr/>
      <dgm:t>
        <a:bodyPr/>
        <a:lstStyle/>
        <a:p>
          <a:pPr rtl="0"/>
          <a:r>
            <a:rPr lang="zh-CN" altLang="en-US" b="1" dirty="0" smtClean="0"/>
            <a:t>按</a:t>
          </a:r>
          <a:r>
            <a:rPr lang="zh-CN" b="1" dirty="0" smtClean="0"/>
            <a:t>三角洲形态特征分类： </a:t>
          </a:r>
          <a:endParaRPr lang="zh-CN" b="1" dirty="0"/>
        </a:p>
      </dgm:t>
    </dgm:pt>
    <dgm:pt modelId="{D6F9BEB0-5941-452F-866D-9618EE02840C}" type="parTrans" cxnId="{35DB5C99-C804-4125-AEDE-46001D682054}">
      <dgm:prSet/>
      <dgm:spPr/>
      <dgm:t>
        <a:bodyPr/>
        <a:lstStyle/>
        <a:p>
          <a:endParaRPr lang="zh-CN" altLang="en-US" b="1"/>
        </a:p>
      </dgm:t>
    </dgm:pt>
    <dgm:pt modelId="{37217ABC-9DC8-420D-84B5-28B1576600B8}" type="sibTrans" cxnId="{35DB5C99-C804-4125-AEDE-46001D682054}">
      <dgm:prSet/>
      <dgm:spPr/>
      <dgm:t>
        <a:bodyPr/>
        <a:lstStyle/>
        <a:p>
          <a:endParaRPr lang="zh-CN" altLang="en-US" b="1"/>
        </a:p>
      </dgm:t>
    </dgm:pt>
    <dgm:pt modelId="{EA8AC213-56FA-4CCB-8475-D689A3EF6002}">
      <dgm:prSet/>
      <dgm:spPr/>
      <dgm:t>
        <a:bodyPr/>
        <a:lstStyle/>
        <a:p>
          <a:pPr rtl="0"/>
          <a:r>
            <a:rPr lang="zh-CN" b="1" dirty="0" smtClean="0"/>
            <a:t>鸟足状三角洲：如美国的密西西比河三角洲；</a:t>
          </a:r>
          <a:endParaRPr lang="zh-CN" b="1" dirty="0"/>
        </a:p>
      </dgm:t>
    </dgm:pt>
    <dgm:pt modelId="{431AE64C-3D30-400F-AD51-A498B2F1C08F}" type="parTrans" cxnId="{4EB8267C-A6F6-490C-8B7D-FA543965B6C5}">
      <dgm:prSet/>
      <dgm:spPr/>
      <dgm:t>
        <a:bodyPr/>
        <a:lstStyle/>
        <a:p>
          <a:endParaRPr lang="zh-CN" altLang="en-US" b="1"/>
        </a:p>
      </dgm:t>
    </dgm:pt>
    <dgm:pt modelId="{62884E25-B2F0-42C3-88DD-05DC0B64D328}" type="sibTrans" cxnId="{4EB8267C-A6F6-490C-8B7D-FA543965B6C5}">
      <dgm:prSet/>
      <dgm:spPr/>
      <dgm:t>
        <a:bodyPr/>
        <a:lstStyle/>
        <a:p>
          <a:endParaRPr lang="zh-CN" altLang="en-US" b="1"/>
        </a:p>
      </dgm:t>
    </dgm:pt>
    <dgm:pt modelId="{32AE3EC1-1F3E-49EA-A8DD-2EE9E16EEE99}">
      <dgm:prSet/>
      <dgm:spPr/>
      <dgm:t>
        <a:bodyPr/>
        <a:lstStyle/>
        <a:p>
          <a:pPr rtl="0"/>
          <a:r>
            <a:rPr lang="zh-CN" b="1" dirty="0" smtClean="0"/>
            <a:t>尖头状三角洲：如西班牙的埃布罗河三角洲；</a:t>
          </a:r>
          <a:endParaRPr lang="zh-CN" b="1" dirty="0"/>
        </a:p>
      </dgm:t>
    </dgm:pt>
    <dgm:pt modelId="{0551098F-93F1-43DD-983F-59FEDB74C03D}" type="parTrans" cxnId="{D56FCA7B-3AFE-4427-9C97-C8CFED18F7CC}">
      <dgm:prSet/>
      <dgm:spPr/>
      <dgm:t>
        <a:bodyPr/>
        <a:lstStyle/>
        <a:p>
          <a:endParaRPr lang="zh-CN" altLang="en-US" b="1"/>
        </a:p>
      </dgm:t>
    </dgm:pt>
    <dgm:pt modelId="{A5C09C19-A453-4A06-834C-FA374F00A783}" type="sibTrans" cxnId="{D56FCA7B-3AFE-4427-9C97-C8CFED18F7CC}">
      <dgm:prSet/>
      <dgm:spPr/>
      <dgm:t>
        <a:bodyPr/>
        <a:lstStyle/>
        <a:p>
          <a:endParaRPr lang="zh-CN" altLang="en-US" b="1"/>
        </a:p>
      </dgm:t>
    </dgm:pt>
    <dgm:pt modelId="{38370438-0018-4359-9F34-2DDB24084348}">
      <dgm:prSet/>
      <dgm:spPr/>
      <dgm:t>
        <a:bodyPr/>
        <a:lstStyle/>
        <a:p>
          <a:pPr rtl="0"/>
          <a:r>
            <a:rPr lang="zh-CN" b="1" dirty="0" smtClean="0"/>
            <a:t>扇形三角洲：如非洲的尼罗河和尼日尔河三角洲。</a:t>
          </a:r>
          <a:endParaRPr lang="zh-CN" b="1" dirty="0"/>
        </a:p>
      </dgm:t>
    </dgm:pt>
    <dgm:pt modelId="{1FA42509-3F95-47F6-BA1F-21BB88BC7FE5}" type="parTrans" cxnId="{7470D6DF-E038-4F53-92A2-0A157955EF35}">
      <dgm:prSet/>
      <dgm:spPr/>
      <dgm:t>
        <a:bodyPr/>
        <a:lstStyle/>
        <a:p>
          <a:endParaRPr lang="zh-CN" altLang="en-US" b="1"/>
        </a:p>
      </dgm:t>
    </dgm:pt>
    <dgm:pt modelId="{23C3F010-3BDF-4A88-98B4-3A4CF6975374}" type="sibTrans" cxnId="{7470D6DF-E038-4F53-92A2-0A157955EF35}">
      <dgm:prSet/>
      <dgm:spPr/>
      <dgm:t>
        <a:bodyPr/>
        <a:lstStyle/>
        <a:p>
          <a:endParaRPr lang="zh-CN" altLang="en-US" b="1"/>
        </a:p>
      </dgm:t>
    </dgm:pt>
    <dgm:pt modelId="{D04A0B46-7DEB-4606-BD80-EA7DBF456224}">
      <dgm:prSet/>
      <dgm:spPr/>
      <dgm:t>
        <a:bodyPr/>
        <a:lstStyle/>
        <a:p>
          <a:pPr rtl="0"/>
          <a:r>
            <a:rPr lang="zh-CN" b="1" dirty="0" smtClean="0"/>
            <a:t>多岛型三角洲：如湄公河三角洲。</a:t>
          </a:r>
          <a:endParaRPr lang="zh-CN" b="1" dirty="0"/>
        </a:p>
      </dgm:t>
    </dgm:pt>
    <dgm:pt modelId="{AADB4FAC-5B3D-4BC3-992A-5AC30D679879}" type="parTrans" cxnId="{4D33A1FE-9FE7-4FF5-8758-F5618DD5DF63}">
      <dgm:prSet/>
      <dgm:spPr/>
      <dgm:t>
        <a:bodyPr/>
        <a:lstStyle/>
        <a:p>
          <a:endParaRPr lang="zh-CN" altLang="en-US" b="1"/>
        </a:p>
      </dgm:t>
    </dgm:pt>
    <dgm:pt modelId="{AB6DA20C-4B5F-40A7-AB9A-5A0EB82FE340}" type="sibTrans" cxnId="{4D33A1FE-9FE7-4FF5-8758-F5618DD5DF63}">
      <dgm:prSet/>
      <dgm:spPr/>
      <dgm:t>
        <a:bodyPr/>
        <a:lstStyle/>
        <a:p>
          <a:endParaRPr lang="zh-CN" altLang="en-US" b="1"/>
        </a:p>
      </dgm:t>
    </dgm:pt>
    <dgm:pt modelId="{EC18935E-D4F8-49DE-9E0B-2CE675A47E69}" type="pres">
      <dgm:prSet presAssocID="{63E7E0B1-73A9-4F74-BEE3-069F5C1E900B}" presName="linear" presStyleCnt="0">
        <dgm:presLayoutVars>
          <dgm:animLvl val="lvl"/>
          <dgm:resizeHandles val="exact"/>
        </dgm:presLayoutVars>
      </dgm:prSet>
      <dgm:spPr/>
      <dgm:t>
        <a:bodyPr/>
        <a:lstStyle/>
        <a:p>
          <a:endParaRPr lang="zh-CN" altLang="en-US"/>
        </a:p>
      </dgm:t>
    </dgm:pt>
    <dgm:pt modelId="{92AC0002-26A7-45D0-AEC7-E0CE9514BCF8}" type="pres">
      <dgm:prSet presAssocID="{7E610EEF-03A9-4A16-BB67-5FDD9566B595}" presName="parentText" presStyleLbl="node1" presStyleIdx="0" presStyleCnt="2">
        <dgm:presLayoutVars>
          <dgm:chMax val="0"/>
          <dgm:bulletEnabled val="1"/>
        </dgm:presLayoutVars>
      </dgm:prSet>
      <dgm:spPr/>
      <dgm:t>
        <a:bodyPr/>
        <a:lstStyle/>
        <a:p>
          <a:endParaRPr lang="zh-CN" altLang="en-US"/>
        </a:p>
      </dgm:t>
    </dgm:pt>
    <dgm:pt modelId="{709A6BA1-A813-4EEC-869A-92DF860E749A}" type="pres">
      <dgm:prSet presAssocID="{0D276BC7-ACD6-4931-9ED5-9B6D240312E1}" presName="spacer" presStyleCnt="0"/>
      <dgm:spPr/>
    </dgm:pt>
    <dgm:pt modelId="{71D806EB-0C57-4F30-9A1A-E0D1E1CB45E3}" type="pres">
      <dgm:prSet presAssocID="{616B2D10-83A5-4C79-B4FE-DFA0C92A4CC2}" presName="parentText" presStyleLbl="node1" presStyleIdx="1" presStyleCnt="2">
        <dgm:presLayoutVars>
          <dgm:chMax val="0"/>
          <dgm:bulletEnabled val="1"/>
        </dgm:presLayoutVars>
      </dgm:prSet>
      <dgm:spPr/>
      <dgm:t>
        <a:bodyPr/>
        <a:lstStyle/>
        <a:p>
          <a:endParaRPr lang="zh-CN" altLang="en-US"/>
        </a:p>
      </dgm:t>
    </dgm:pt>
    <dgm:pt modelId="{30821B08-3D26-4D8D-9F7F-3A43783DF594}" type="pres">
      <dgm:prSet presAssocID="{616B2D10-83A5-4C79-B4FE-DFA0C92A4CC2}" presName="childText" presStyleLbl="revTx" presStyleIdx="0" presStyleCnt="1">
        <dgm:presLayoutVars>
          <dgm:bulletEnabled val="1"/>
        </dgm:presLayoutVars>
      </dgm:prSet>
      <dgm:spPr/>
      <dgm:t>
        <a:bodyPr/>
        <a:lstStyle/>
        <a:p>
          <a:endParaRPr lang="zh-CN" altLang="en-US"/>
        </a:p>
      </dgm:t>
    </dgm:pt>
  </dgm:ptLst>
  <dgm:cxnLst>
    <dgm:cxn modelId="{7470D6DF-E038-4F53-92A2-0A157955EF35}" srcId="{616B2D10-83A5-4C79-B4FE-DFA0C92A4CC2}" destId="{38370438-0018-4359-9F34-2DDB24084348}" srcOrd="2" destOrd="0" parTransId="{1FA42509-3F95-47F6-BA1F-21BB88BC7FE5}" sibTransId="{23C3F010-3BDF-4A88-98B4-3A4CF6975374}"/>
    <dgm:cxn modelId="{D56FCA7B-3AFE-4427-9C97-C8CFED18F7CC}" srcId="{616B2D10-83A5-4C79-B4FE-DFA0C92A4CC2}" destId="{32AE3EC1-1F3E-49EA-A8DD-2EE9E16EEE99}" srcOrd="1" destOrd="0" parTransId="{0551098F-93F1-43DD-983F-59FEDB74C03D}" sibTransId="{A5C09C19-A453-4A06-834C-FA374F00A783}"/>
    <dgm:cxn modelId="{4071BCF5-6D78-4C45-82F6-FF2BCDCDC5CD}" type="presOf" srcId="{63E7E0B1-73A9-4F74-BEE3-069F5C1E900B}" destId="{EC18935E-D4F8-49DE-9E0B-2CE675A47E69}" srcOrd="0" destOrd="0" presId="urn:microsoft.com/office/officeart/2005/8/layout/vList2"/>
    <dgm:cxn modelId="{F19C1E62-8D18-419F-A28C-3AA85F245177}" type="presOf" srcId="{D04A0B46-7DEB-4606-BD80-EA7DBF456224}" destId="{30821B08-3D26-4D8D-9F7F-3A43783DF594}" srcOrd="0" destOrd="3" presId="urn:microsoft.com/office/officeart/2005/8/layout/vList2"/>
    <dgm:cxn modelId="{AAAECD1A-174B-4297-BD93-84C857FC15D1}" type="presOf" srcId="{7E610EEF-03A9-4A16-BB67-5FDD9566B595}" destId="{92AC0002-26A7-45D0-AEC7-E0CE9514BCF8}" srcOrd="0" destOrd="0" presId="urn:microsoft.com/office/officeart/2005/8/layout/vList2"/>
    <dgm:cxn modelId="{9F4F373F-332F-4FC6-AF7C-1B25243FF910}" type="presOf" srcId="{EA8AC213-56FA-4CCB-8475-D689A3EF6002}" destId="{30821B08-3D26-4D8D-9F7F-3A43783DF594}" srcOrd="0" destOrd="0" presId="urn:microsoft.com/office/officeart/2005/8/layout/vList2"/>
    <dgm:cxn modelId="{4D7BC1C3-B220-491F-BE7D-8401C333845B}" type="presOf" srcId="{32AE3EC1-1F3E-49EA-A8DD-2EE9E16EEE99}" destId="{30821B08-3D26-4D8D-9F7F-3A43783DF594}" srcOrd="0" destOrd="1" presId="urn:microsoft.com/office/officeart/2005/8/layout/vList2"/>
    <dgm:cxn modelId="{EAF0D7D3-091D-4612-B4F1-4909EE62D5CC}" type="presOf" srcId="{38370438-0018-4359-9F34-2DDB24084348}" destId="{30821B08-3D26-4D8D-9F7F-3A43783DF594}" srcOrd="0" destOrd="2" presId="urn:microsoft.com/office/officeart/2005/8/layout/vList2"/>
    <dgm:cxn modelId="{4EB8267C-A6F6-490C-8B7D-FA543965B6C5}" srcId="{616B2D10-83A5-4C79-B4FE-DFA0C92A4CC2}" destId="{EA8AC213-56FA-4CCB-8475-D689A3EF6002}" srcOrd="0" destOrd="0" parTransId="{431AE64C-3D30-400F-AD51-A498B2F1C08F}" sibTransId="{62884E25-B2F0-42C3-88DD-05DC0B64D328}"/>
    <dgm:cxn modelId="{50AC8522-A6DA-4A7D-A401-07CC3FD6A90F}" srcId="{63E7E0B1-73A9-4F74-BEE3-069F5C1E900B}" destId="{7E610EEF-03A9-4A16-BB67-5FDD9566B595}" srcOrd="0" destOrd="0" parTransId="{93861876-BBAA-41F9-836C-2F870A0E58D0}" sibTransId="{0D276BC7-ACD6-4931-9ED5-9B6D240312E1}"/>
    <dgm:cxn modelId="{E28088E0-2CAA-4E1B-A882-25BD5B5233BB}" type="presOf" srcId="{616B2D10-83A5-4C79-B4FE-DFA0C92A4CC2}" destId="{71D806EB-0C57-4F30-9A1A-E0D1E1CB45E3}" srcOrd="0" destOrd="0" presId="urn:microsoft.com/office/officeart/2005/8/layout/vList2"/>
    <dgm:cxn modelId="{35DB5C99-C804-4125-AEDE-46001D682054}" srcId="{63E7E0B1-73A9-4F74-BEE3-069F5C1E900B}" destId="{616B2D10-83A5-4C79-B4FE-DFA0C92A4CC2}" srcOrd="1" destOrd="0" parTransId="{D6F9BEB0-5941-452F-866D-9618EE02840C}" sibTransId="{37217ABC-9DC8-420D-84B5-28B1576600B8}"/>
    <dgm:cxn modelId="{4D33A1FE-9FE7-4FF5-8758-F5618DD5DF63}" srcId="{616B2D10-83A5-4C79-B4FE-DFA0C92A4CC2}" destId="{D04A0B46-7DEB-4606-BD80-EA7DBF456224}" srcOrd="3" destOrd="0" parTransId="{AADB4FAC-5B3D-4BC3-992A-5AC30D679879}" sibTransId="{AB6DA20C-4B5F-40A7-AB9A-5A0EB82FE340}"/>
    <dgm:cxn modelId="{7ED01F69-8327-4878-8472-CD5594C9A1CC}" type="presParOf" srcId="{EC18935E-D4F8-49DE-9E0B-2CE675A47E69}" destId="{92AC0002-26A7-45D0-AEC7-E0CE9514BCF8}" srcOrd="0" destOrd="0" presId="urn:microsoft.com/office/officeart/2005/8/layout/vList2"/>
    <dgm:cxn modelId="{87BF1EFD-ECF4-4420-896E-79C2BC4965B1}" type="presParOf" srcId="{EC18935E-D4F8-49DE-9E0B-2CE675A47E69}" destId="{709A6BA1-A813-4EEC-869A-92DF860E749A}" srcOrd="1" destOrd="0" presId="urn:microsoft.com/office/officeart/2005/8/layout/vList2"/>
    <dgm:cxn modelId="{457D77FE-8343-483A-8544-BF66417C909A}" type="presParOf" srcId="{EC18935E-D4F8-49DE-9E0B-2CE675A47E69}" destId="{71D806EB-0C57-4F30-9A1A-E0D1E1CB45E3}" srcOrd="2" destOrd="0" presId="urn:microsoft.com/office/officeart/2005/8/layout/vList2"/>
    <dgm:cxn modelId="{30395AC4-AEC9-4667-8550-E8C8E1EDC7B4}" type="presParOf" srcId="{EC18935E-D4F8-49DE-9E0B-2CE675A47E69}" destId="{30821B08-3D26-4D8D-9F7F-3A43783DF59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9F72CD6-D4BC-4674-87FD-4755F073E457}" type="doc">
      <dgm:prSet loTypeId="urn:microsoft.com/office/officeart/2005/8/layout/vProcess5" loCatId="process" qsTypeId="urn:microsoft.com/office/officeart/2005/8/quickstyle/simple3" qsCatId="simple" csTypeId="urn:microsoft.com/office/officeart/2005/8/colors/colorful2" csCatId="colorful" phldr="1"/>
      <dgm:spPr/>
      <dgm:t>
        <a:bodyPr/>
        <a:lstStyle/>
        <a:p>
          <a:endParaRPr lang="zh-CN" altLang="en-US"/>
        </a:p>
      </dgm:t>
    </dgm:pt>
    <dgm:pt modelId="{93EE5DE9-5B42-48BE-BE9E-663D526601DA}">
      <dgm:prSet custT="1"/>
      <dgm:spPr/>
      <dgm:t>
        <a:bodyPr/>
        <a:lstStyle/>
        <a:p>
          <a:pPr rtl="0"/>
          <a:r>
            <a:rPr lang="zh-CN" altLang="en-US" sz="2400" b="1" dirty="0" smtClean="0"/>
            <a:t>往往由多次洪流过程形成</a:t>
          </a:r>
          <a:endParaRPr lang="zh-CN" altLang="en-US" sz="2400" b="1" dirty="0"/>
        </a:p>
      </dgm:t>
    </dgm:pt>
    <dgm:pt modelId="{17207A7A-CD67-4E08-B923-AAB56442B963}" type="parTrans" cxnId="{9274DE55-3DB4-4D9A-B6FC-C371F00777F2}">
      <dgm:prSet/>
      <dgm:spPr/>
      <dgm:t>
        <a:bodyPr/>
        <a:lstStyle/>
        <a:p>
          <a:endParaRPr lang="zh-CN" altLang="en-US" sz="2400" b="1"/>
        </a:p>
      </dgm:t>
    </dgm:pt>
    <dgm:pt modelId="{0FD103D3-30FE-4B32-ADFE-F9FADADAD815}" type="sibTrans" cxnId="{9274DE55-3DB4-4D9A-B6FC-C371F00777F2}">
      <dgm:prSet custT="1"/>
      <dgm:spPr/>
      <dgm:t>
        <a:bodyPr/>
        <a:lstStyle/>
        <a:p>
          <a:endParaRPr lang="zh-CN" altLang="en-US" sz="2400" b="1"/>
        </a:p>
      </dgm:t>
    </dgm:pt>
    <dgm:pt modelId="{61695352-66ED-462F-AE01-127CA67A7405}">
      <dgm:prSet custT="1"/>
      <dgm:spPr/>
      <dgm:t>
        <a:bodyPr/>
        <a:lstStyle/>
        <a:p>
          <a:pPr rtl="0"/>
          <a:r>
            <a:rPr lang="zh-CN" altLang="en-US" sz="2400" b="1" dirty="0" smtClean="0"/>
            <a:t>洪流流出谷口后，比降显著减小，水流分散、下渗和蒸发</a:t>
          </a:r>
          <a:endParaRPr lang="zh-CN" altLang="en-US" sz="2400" b="1" dirty="0"/>
        </a:p>
      </dgm:t>
    </dgm:pt>
    <dgm:pt modelId="{E7286053-59DB-47ED-9D6D-8A61AEC37770}" type="parTrans" cxnId="{D1ACAD7C-4D3D-4393-BE5A-4903CA0BD707}">
      <dgm:prSet/>
      <dgm:spPr/>
      <dgm:t>
        <a:bodyPr/>
        <a:lstStyle/>
        <a:p>
          <a:endParaRPr lang="zh-CN" altLang="en-US" sz="2400" b="1"/>
        </a:p>
      </dgm:t>
    </dgm:pt>
    <dgm:pt modelId="{205CB02F-8BE3-4D4A-8EF9-120100B0E55D}" type="sibTrans" cxnId="{D1ACAD7C-4D3D-4393-BE5A-4903CA0BD707}">
      <dgm:prSet custT="1"/>
      <dgm:spPr/>
      <dgm:t>
        <a:bodyPr/>
        <a:lstStyle/>
        <a:p>
          <a:endParaRPr lang="zh-CN" altLang="en-US" sz="2400" b="1"/>
        </a:p>
      </dgm:t>
    </dgm:pt>
    <dgm:pt modelId="{9E6F481F-A7D8-446B-9E9E-70B395A814EA}">
      <dgm:prSet custT="1"/>
      <dgm:spPr/>
      <dgm:t>
        <a:bodyPr/>
        <a:lstStyle/>
        <a:p>
          <a:pPr rtl="0"/>
          <a:r>
            <a:rPr lang="zh-CN" altLang="en-US" sz="2400" b="1" dirty="0" smtClean="0"/>
            <a:t>流量大减，携带的物质大量堆积下来，形成扇形堆积体 </a:t>
          </a:r>
          <a:endParaRPr lang="zh-CN" altLang="en-US" sz="2400" b="1" dirty="0"/>
        </a:p>
      </dgm:t>
    </dgm:pt>
    <dgm:pt modelId="{41265B98-E5D2-4C1D-957A-B17AB96DCE9A}" type="parTrans" cxnId="{FDE0C99B-E502-475A-8691-B4EEBD8D9DE4}">
      <dgm:prSet/>
      <dgm:spPr/>
      <dgm:t>
        <a:bodyPr/>
        <a:lstStyle/>
        <a:p>
          <a:endParaRPr lang="zh-CN" altLang="en-US" sz="2400" b="1"/>
        </a:p>
      </dgm:t>
    </dgm:pt>
    <dgm:pt modelId="{BFAD827D-3BB3-48FC-9A62-B0220683F239}" type="sibTrans" cxnId="{FDE0C99B-E502-475A-8691-B4EEBD8D9DE4}">
      <dgm:prSet/>
      <dgm:spPr/>
      <dgm:t>
        <a:bodyPr/>
        <a:lstStyle/>
        <a:p>
          <a:endParaRPr lang="zh-CN" altLang="en-US" sz="2400" b="1"/>
        </a:p>
      </dgm:t>
    </dgm:pt>
    <dgm:pt modelId="{0246CE29-2B8E-4FC7-95B4-2B4E5134C01A}" type="pres">
      <dgm:prSet presAssocID="{19F72CD6-D4BC-4674-87FD-4755F073E457}" presName="outerComposite" presStyleCnt="0">
        <dgm:presLayoutVars>
          <dgm:chMax val="5"/>
          <dgm:dir/>
          <dgm:resizeHandles val="exact"/>
        </dgm:presLayoutVars>
      </dgm:prSet>
      <dgm:spPr/>
      <dgm:t>
        <a:bodyPr/>
        <a:lstStyle/>
        <a:p>
          <a:endParaRPr lang="zh-CN" altLang="en-US"/>
        </a:p>
      </dgm:t>
    </dgm:pt>
    <dgm:pt modelId="{DF953B95-4580-4337-A725-E40AF2005994}" type="pres">
      <dgm:prSet presAssocID="{19F72CD6-D4BC-4674-87FD-4755F073E457}" presName="dummyMaxCanvas" presStyleCnt="0">
        <dgm:presLayoutVars/>
      </dgm:prSet>
      <dgm:spPr/>
      <dgm:t>
        <a:bodyPr/>
        <a:lstStyle/>
        <a:p>
          <a:endParaRPr lang="zh-CN" altLang="en-US"/>
        </a:p>
      </dgm:t>
    </dgm:pt>
    <dgm:pt modelId="{3AED59EC-2ADB-4A4E-A789-9B4E72C88B58}" type="pres">
      <dgm:prSet presAssocID="{19F72CD6-D4BC-4674-87FD-4755F073E457}" presName="ThreeNodes_1" presStyleLbl="node1" presStyleIdx="0" presStyleCnt="3">
        <dgm:presLayoutVars>
          <dgm:bulletEnabled val="1"/>
        </dgm:presLayoutVars>
      </dgm:prSet>
      <dgm:spPr/>
      <dgm:t>
        <a:bodyPr/>
        <a:lstStyle/>
        <a:p>
          <a:endParaRPr lang="zh-CN" altLang="en-US"/>
        </a:p>
      </dgm:t>
    </dgm:pt>
    <dgm:pt modelId="{1786BC2C-74D0-48BC-B82A-50627FAC9DC8}" type="pres">
      <dgm:prSet presAssocID="{19F72CD6-D4BC-4674-87FD-4755F073E457}" presName="ThreeNodes_2" presStyleLbl="node1" presStyleIdx="1" presStyleCnt="3">
        <dgm:presLayoutVars>
          <dgm:bulletEnabled val="1"/>
        </dgm:presLayoutVars>
      </dgm:prSet>
      <dgm:spPr/>
      <dgm:t>
        <a:bodyPr/>
        <a:lstStyle/>
        <a:p>
          <a:endParaRPr lang="zh-CN" altLang="en-US"/>
        </a:p>
      </dgm:t>
    </dgm:pt>
    <dgm:pt modelId="{10D9A2FE-81EC-46C8-890B-496C6478537C}" type="pres">
      <dgm:prSet presAssocID="{19F72CD6-D4BC-4674-87FD-4755F073E457}" presName="ThreeNodes_3" presStyleLbl="node1" presStyleIdx="2" presStyleCnt="3">
        <dgm:presLayoutVars>
          <dgm:bulletEnabled val="1"/>
        </dgm:presLayoutVars>
      </dgm:prSet>
      <dgm:spPr/>
      <dgm:t>
        <a:bodyPr/>
        <a:lstStyle/>
        <a:p>
          <a:endParaRPr lang="zh-CN" altLang="en-US"/>
        </a:p>
      </dgm:t>
    </dgm:pt>
    <dgm:pt modelId="{C23EBBF3-F312-4E73-A658-340B0011A8C5}" type="pres">
      <dgm:prSet presAssocID="{19F72CD6-D4BC-4674-87FD-4755F073E457}" presName="ThreeConn_1-2" presStyleLbl="fgAccFollowNode1" presStyleIdx="0" presStyleCnt="2">
        <dgm:presLayoutVars>
          <dgm:bulletEnabled val="1"/>
        </dgm:presLayoutVars>
      </dgm:prSet>
      <dgm:spPr/>
      <dgm:t>
        <a:bodyPr/>
        <a:lstStyle/>
        <a:p>
          <a:endParaRPr lang="zh-CN" altLang="en-US"/>
        </a:p>
      </dgm:t>
    </dgm:pt>
    <dgm:pt modelId="{620BD57D-EA89-45DD-A13E-5962BC6C7554}" type="pres">
      <dgm:prSet presAssocID="{19F72CD6-D4BC-4674-87FD-4755F073E457}" presName="ThreeConn_2-3" presStyleLbl="fgAccFollowNode1" presStyleIdx="1" presStyleCnt="2">
        <dgm:presLayoutVars>
          <dgm:bulletEnabled val="1"/>
        </dgm:presLayoutVars>
      </dgm:prSet>
      <dgm:spPr/>
      <dgm:t>
        <a:bodyPr/>
        <a:lstStyle/>
        <a:p>
          <a:endParaRPr lang="zh-CN" altLang="en-US"/>
        </a:p>
      </dgm:t>
    </dgm:pt>
    <dgm:pt modelId="{A67A224C-2B75-4716-B230-F336B470B5FF}" type="pres">
      <dgm:prSet presAssocID="{19F72CD6-D4BC-4674-87FD-4755F073E457}" presName="ThreeNodes_1_text" presStyleLbl="node1" presStyleIdx="2" presStyleCnt="3">
        <dgm:presLayoutVars>
          <dgm:bulletEnabled val="1"/>
        </dgm:presLayoutVars>
      </dgm:prSet>
      <dgm:spPr/>
      <dgm:t>
        <a:bodyPr/>
        <a:lstStyle/>
        <a:p>
          <a:endParaRPr lang="zh-CN" altLang="en-US"/>
        </a:p>
      </dgm:t>
    </dgm:pt>
    <dgm:pt modelId="{AC62992D-DADA-45F0-B5A7-CE7728892B26}" type="pres">
      <dgm:prSet presAssocID="{19F72CD6-D4BC-4674-87FD-4755F073E457}" presName="ThreeNodes_2_text" presStyleLbl="node1" presStyleIdx="2" presStyleCnt="3">
        <dgm:presLayoutVars>
          <dgm:bulletEnabled val="1"/>
        </dgm:presLayoutVars>
      </dgm:prSet>
      <dgm:spPr/>
      <dgm:t>
        <a:bodyPr/>
        <a:lstStyle/>
        <a:p>
          <a:endParaRPr lang="zh-CN" altLang="en-US"/>
        </a:p>
      </dgm:t>
    </dgm:pt>
    <dgm:pt modelId="{00493E31-461E-4FE0-8750-D0BFC8344BDE}" type="pres">
      <dgm:prSet presAssocID="{19F72CD6-D4BC-4674-87FD-4755F073E457}" presName="ThreeNodes_3_text" presStyleLbl="node1" presStyleIdx="2" presStyleCnt="3">
        <dgm:presLayoutVars>
          <dgm:bulletEnabled val="1"/>
        </dgm:presLayoutVars>
      </dgm:prSet>
      <dgm:spPr/>
      <dgm:t>
        <a:bodyPr/>
        <a:lstStyle/>
        <a:p>
          <a:endParaRPr lang="zh-CN" altLang="en-US"/>
        </a:p>
      </dgm:t>
    </dgm:pt>
  </dgm:ptLst>
  <dgm:cxnLst>
    <dgm:cxn modelId="{FDE0C99B-E502-475A-8691-B4EEBD8D9DE4}" srcId="{19F72CD6-D4BC-4674-87FD-4755F073E457}" destId="{9E6F481F-A7D8-446B-9E9E-70B395A814EA}" srcOrd="2" destOrd="0" parTransId="{41265B98-E5D2-4C1D-957A-B17AB96DCE9A}" sibTransId="{BFAD827D-3BB3-48FC-9A62-B0220683F239}"/>
    <dgm:cxn modelId="{75DB9166-7067-4538-A448-BDB9D8A6B197}" type="presOf" srcId="{61695352-66ED-462F-AE01-127CA67A7405}" destId="{AC62992D-DADA-45F0-B5A7-CE7728892B26}" srcOrd="1" destOrd="0" presId="urn:microsoft.com/office/officeart/2005/8/layout/vProcess5"/>
    <dgm:cxn modelId="{19B4A147-3F7A-4FDA-A1E6-5FAD22500E04}" type="presOf" srcId="{93EE5DE9-5B42-48BE-BE9E-663D526601DA}" destId="{A67A224C-2B75-4716-B230-F336B470B5FF}" srcOrd="1" destOrd="0" presId="urn:microsoft.com/office/officeart/2005/8/layout/vProcess5"/>
    <dgm:cxn modelId="{9274DE55-3DB4-4D9A-B6FC-C371F00777F2}" srcId="{19F72CD6-D4BC-4674-87FD-4755F073E457}" destId="{93EE5DE9-5B42-48BE-BE9E-663D526601DA}" srcOrd="0" destOrd="0" parTransId="{17207A7A-CD67-4E08-B923-AAB56442B963}" sibTransId="{0FD103D3-30FE-4B32-ADFE-F9FADADAD815}"/>
    <dgm:cxn modelId="{A10B88A0-AF6F-4EE6-B667-2E5E692BCCCB}" type="presOf" srcId="{0FD103D3-30FE-4B32-ADFE-F9FADADAD815}" destId="{C23EBBF3-F312-4E73-A658-340B0011A8C5}" srcOrd="0" destOrd="0" presId="urn:microsoft.com/office/officeart/2005/8/layout/vProcess5"/>
    <dgm:cxn modelId="{9AFDB078-0A1E-4A4F-99A7-0817861E91E6}" type="presOf" srcId="{19F72CD6-D4BC-4674-87FD-4755F073E457}" destId="{0246CE29-2B8E-4FC7-95B4-2B4E5134C01A}" srcOrd="0" destOrd="0" presId="urn:microsoft.com/office/officeart/2005/8/layout/vProcess5"/>
    <dgm:cxn modelId="{5871F34D-2350-4066-8CFD-DFBAD48F1FBB}" type="presOf" srcId="{9E6F481F-A7D8-446B-9E9E-70B395A814EA}" destId="{10D9A2FE-81EC-46C8-890B-496C6478537C}" srcOrd="0" destOrd="0" presId="urn:microsoft.com/office/officeart/2005/8/layout/vProcess5"/>
    <dgm:cxn modelId="{56804804-13E1-42D3-809A-E1E518B0FF85}" type="presOf" srcId="{61695352-66ED-462F-AE01-127CA67A7405}" destId="{1786BC2C-74D0-48BC-B82A-50627FAC9DC8}" srcOrd="0" destOrd="0" presId="urn:microsoft.com/office/officeart/2005/8/layout/vProcess5"/>
    <dgm:cxn modelId="{ED767940-7AD0-42F8-86B3-4D6EE61F6179}" type="presOf" srcId="{93EE5DE9-5B42-48BE-BE9E-663D526601DA}" destId="{3AED59EC-2ADB-4A4E-A789-9B4E72C88B58}" srcOrd="0" destOrd="0" presId="urn:microsoft.com/office/officeart/2005/8/layout/vProcess5"/>
    <dgm:cxn modelId="{30EB26C6-5283-47FD-B94E-77459B0AF249}" type="presOf" srcId="{9E6F481F-A7D8-446B-9E9E-70B395A814EA}" destId="{00493E31-461E-4FE0-8750-D0BFC8344BDE}" srcOrd="1" destOrd="0" presId="urn:microsoft.com/office/officeart/2005/8/layout/vProcess5"/>
    <dgm:cxn modelId="{A6A357C4-8EB6-4E71-9800-2C5662ABBA3E}" type="presOf" srcId="{205CB02F-8BE3-4D4A-8EF9-120100B0E55D}" destId="{620BD57D-EA89-45DD-A13E-5962BC6C7554}" srcOrd="0" destOrd="0" presId="urn:microsoft.com/office/officeart/2005/8/layout/vProcess5"/>
    <dgm:cxn modelId="{D1ACAD7C-4D3D-4393-BE5A-4903CA0BD707}" srcId="{19F72CD6-D4BC-4674-87FD-4755F073E457}" destId="{61695352-66ED-462F-AE01-127CA67A7405}" srcOrd="1" destOrd="0" parTransId="{E7286053-59DB-47ED-9D6D-8A61AEC37770}" sibTransId="{205CB02F-8BE3-4D4A-8EF9-120100B0E55D}"/>
    <dgm:cxn modelId="{52C4C9B7-4C00-4D52-B1D5-D0C06B7FD73E}" type="presParOf" srcId="{0246CE29-2B8E-4FC7-95B4-2B4E5134C01A}" destId="{DF953B95-4580-4337-A725-E40AF2005994}" srcOrd="0" destOrd="0" presId="urn:microsoft.com/office/officeart/2005/8/layout/vProcess5"/>
    <dgm:cxn modelId="{DB192B35-67AA-4A1C-B059-3BB9F497A895}" type="presParOf" srcId="{0246CE29-2B8E-4FC7-95B4-2B4E5134C01A}" destId="{3AED59EC-2ADB-4A4E-A789-9B4E72C88B58}" srcOrd="1" destOrd="0" presId="urn:microsoft.com/office/officeart/2005/8/layout/vProcess5"/>
    <dgm:cxn modelId="{F4471BB3-86A1-460E-98A1-F29DBC5B194A}" type="presParOf" srcId="{0246CE29-2B8E-4FC7-95B4-2B4E5134C01A}" destId="{1786BC2C-74D0-48BC-B82A-50627FAC9DC8}" srcOrd="2" destOrd="0" presId="urn:microsoft.com/office/officeart/2005/8/layout/vProcess5"/>
    <dgm:cxn modelId="{A8F1E0C1-3A78-4C6C-A016-5385E4BE39EC}" type="presParOf" srcId="{0246CE29-2B8E-4FC7-95B4-2B4E5134C01A}" destId="{10D9A2FE-81EC-46C8-890B-496C6478537C}" srcOrd="3" destOrd="0" presId="urn:microsoft.com/office/officeart/2005/8/layout/vProcess5"/>
    <dgm:cxn modelId="{37B0BF21-CBD1-4B04-A93E-9F33E02352C3}" type="presParOf" srcId="{0246CE29-2B8E-4FC7-95B4-2B4E5134C01A}" destId="{C23EBBF3-F312-4E73-A658-340B0011A8C5}" srcOrd="4" destOrd="0" presId="urn:microsoft.com/office/officeart/2005/8/layout/vProcess5"/>
    <dgm:cxn modelId="{7EF94BAB-7BDD-42D3-8B56-3258547DF3F3}" type="presParOf" srcId="{0246CE29-2B8E-4FC7-95B4-2B4E5134C01A}" destId="{620BD57D-EA89-45DD-A13E-5962BC6C7554}" srcOrd="5" destOrd="0" presId="urn:microsoft.com/office/officeart/2005/8/layout/vProcess5"/>
    <dgm:cxn modelId="{4B3E1A51-1BEA-4B61-9AB1-8FBF57F3D94F}" type="presParOf" srcId="{0246CE29-2B8E-4FC7-95B4-2B4E5134C01A}" destId="{A67A224C-2B75-4716-B230-F336B470B5FF}" srcOrd="6" destOrd="0" presId="urn:microsoft.com/office/officeart/2005/8/layout/vProcess5"/>
    <dgm:cxn modelId="{BEFCA780-0F44-4FA1-8010-32410F2355E3}" type="presParOf" srcId="{0246CE29-2B8E-4FC7-95B4-2B4E5134C01A}" destId="{AC62992D-DADA-45F0-B5A7-CE7728892B26}" srcOrd="7" destOrd="0" presId="urn:microsoft.com/office/officeart/2005/8/layout/vProcess5"/>
    <dgm:cxn modelId="{AFE9E464-5881-40FF-BA84-01862FF3D12E}" type="presParOf" srcId="{0246CE29-2B8E-4FC7-95B4-2B4E5134C01A}" destId="{00493E31-461E-4FE0-8750-D0BFC8344BD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F0C443-2C9F-4B31-B10B-BAC036EC4DBE}"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3570D6CD-B9E6-4978-9032-1D4B8F0EA2BD}">
      <dgm:prSet/>
      <dgm:spPr/>
      <dgm:t>
        <a:bodyPr/>
        <a:lstStyle/>
        <a:p>
          <a:pPr rtl="0"/>
          <a:r>
            <a:rPr lang="zh-CN" altLang="en-US" b="1" dirty="0" smtClean="0"/>
            <a:t>正地貌：</a:t>
          </a:r>
          <a:endParaRPr lang="zh-CN" altLang="en-US" b="1" dirty="0"/>
        </a:p>
      </dgm:t>
    </dgm:pt>
    <dgm:pt modelId="{7DAF4C52-BF70-4EB5-85A1-0E292E8E9695}" type="parTrans" cxnId="{44484AC1-24E2-4DF7-8CC3-DCC2FD39871F}">
      <dgm:prSet/>
      <dgm:spPr/>
      <dgm:t>
        <a:bodyPr/>
        <a:lstStyle/>
        <a:p>
          <a:endParaRPr lang="zh-CN" altLang="en-US" b="1"/>
        </a:p>
      </dgm:t>
    </dgm:pt>
    <dgm:pt modelId="{66390CC9-3EC4-4653-A318-0F9A93133C0E}" type="sibTrans" cxnId="{44484AC1-24E2-4DF7-8CC3-DCC2FD39871F}">
      <dgm:prSet/>
      <dgm:spPr/>
      <dgm:t>
        <a:bodyPr/>
        <a:lstStyle/>
        <a:p>
          <a:endParaRPr lang="zh-CN" altLang="en-US" b="1"/>
        </a:p>
      </dgm:t>
    </dgm:pt>
    <dgm:pt modelId="{1930D997-F195-46D6-87E3-95523427F206}">
      <dgm:prSet/>
      <dgm:spPr/>
      <dgm:t>
        <a:bodyPr/>
        <a:lstStyle/>
        <a:p>
          <a:pPr rtl="0"/>
          <a:r>
            <a:rPr lang="zh-CN" altLang="en-US" b="1" dirty="0" smtClean="0"/>
            <a:t>负地貌：</a:t>
          </a:r>
          <a:endParaRPr lang="zh-CN" altLang="en-US" b="1" dirty="0"/>
        </a:p>
      </dgm:t>
    </dgm:pt>
    <dgm:pt modelId="{DAEACD64-5142-4579-B4A2-C2C6E9ED9FAD}" type="parTrans" cxnId="{F9B7EBF4-8DF2-4CAA-B549-FD4C06B20A3F}">
      <dgm:prSet/>
      <dgm:spPr/>
      <dgm:t>
        <a:bodyPr/>
        <a:lstStyle/>
        <a:p>
          <a:endParaRPr lang="zh-CN" altLang="en-US" b="1"/>
        </a:p>
      </dgm:t>
    </dgm:pt>
    <dgm:pt modelId="{F207257B-214B-40D6-BC5A-F7A33C735663}" type="sibTrans" cxnId="{F9B7EBF4-8DF2-4CAA-B549-FD4C06B20A3F}">
      <dgm:prSet/>
      <dgm:spPr/>
      <dgm:t>
        <a:bodyPr/>
        <a:lstStyle/>
        <a:p>
          <a:endParaRPr lang="zh-CN" altLang="en-US" b="1"/>
        </a:p>
      </dgm:t>
    </dgm:pt>
    <dgm:pt modelId="{0F1E7F7F-FC41-4ED5-8D8C-36F6F480C1A9}">
      <dgm:prSet/>
      <dgm:spPr/>
      <dgm:t>
        <a:bodyPr/>
        <a:lstStyle/>
        <a:p>
          <a:pPr rtl="0"/>
          <a:r>
            <a:rPr lang="zh-CN" altLang="en-US" b="1" dirty="0" smtClean="0"/>
            <a:t>基本地貌类型：</a:t>
          </a:r>
          <a:endParaRPr lang="zh-CN" altLang="en-US" b="1" dirty="0"/>
        </a:p>
      </dgm:t>
    </dgm:pt>
    <dgm:pt modelId="{7D436D47-71F8-496D-B89A-E09954848FF8}" type="parTrans" cxnId="{DDA104A5-1F56-4308-B9D3-8492B290E5B0}">
      <dgm:prSet/>
      <dgm:spPr/>
      <dgm:t>
        <a:bodyPr/>
        <a:lstStyle/>
        <a:p>
          <a:endParaRPr lang="zh-CN" altLang="en-US" b="1"/>
        </a:p>
      </dgm:t>
    </dgm:pt>
    <dgm:pt modelId="{894459CA-0377-47EB-B232-5C9D74F549C9}" type="sibTrans" cxnId="{DDA104A5-1F56-4308-B9D3-8492B290E5B0}">
      <dgm:prSet/>
      <dgm:spPr/>
      <dgm:t>
        <a:bodyPr/>
        <a:lstStyle/>
        <a:p>
          <a:endParaRPr lang="zh-CN" altLang="en-US" b="1"/>
        </a:p>
      </dgm:t>
    </dgm:pt>
    <dgm:pt modelId="{447C9B75-FBF3-477B-A432-240C8CB79BF2}">
      <dgm:prSet/>
      <dgm:spPr/>
      <dgm:t>
        <a:bodyPr/>
        <a:lstStyle/>
        <a:p>
          <a:pPr rtl="0"/>
          <a:r>
            <a:rPr lang="zh-CN" b="1" smtClean="0"/>
            <a:t>山地</a:t>
          </a:r>
          <a:endParaRPr lang="zh-CN" b="1" dirty="0"/>
        </a:p>
      </dgm:t>
    </dgm:pt>
    <dgm:pt modelId="{862A70C1-A916-4CC0-8B8B-23CEDBB59823}" type="parTrans" cxnId="{B16C0313-FE08-4622-9E12-391A3FECFA31}">
      <dgm:prSet/>
      <dgm:spPr/>
      <dgm:t>
        <a:bodyPr/>
        <a:lstStyle/>
        <a:p>
          <a:endParaRPr lang="zh-CN" altLang="en-US" b="1"/>
        </a:p>
      </dgm:t>
    </dgm:pt>
    <dgm:pt modelId="{DF6DFA5D-BAED-42B9-8E37-2EE5869894FA}" type="sibTrans" cxnId="{B16C0313-FE08-4622-9E12-391A3FECFA31}">
      <dgm:prSet/>
      <dgm:spPr/>
      <dgm:t>
        <a:bodyPr/>
        <a:lstStyle/>
        <a:p>
          <a:endParaRPr lang="zh-CN" altLang="en-US" b="1"/>
        </a:p>
      </dgm:t>
    </dgm:pt>
    <dgm:pt modelId="{E33FA752-24D8-4FAA-A0D4-EF6F5E21682E}">
      <dgm:prSet/>
      <dgm:spPr/>
      <dgm:t>
        <a:bodyPr/>
        <a:lstStyle/>
        <a:p>
          <a:pPr rtl="0"/>
          <a:r>
            <a:rPr lang="zh-CN" b="1" smtClean="0"/>
            <a:t>平原</a:t>
          </a:r>
          <a:endParaRPr lang="zh-CN" b="1" dirty="0"/>
        </a:p>
      </dgm:t>
    </dgm:pt>
    <dgm:pt modelId="{B7DEB265-827F-420A-8D26-6C0A193BB6D1}" type="parTrans" cxnId="{AF8800F4-486F-483B-83F8-DCF444EB4E2C}">
      <dgm:prSet/>
      <dgm:spPr/>
      <dgm:t>
        <a:bodyPr/>
        <a:lstStyle/>
        <a:p>
          <a:endParaRPr lang="zh-CN" altLang="en-US" b="1"/>
        </a:p>
      </dgm:t>
    </dgm:pt>
    <dgm:pt modelId="{7E15D4C0-B945-4606-9BD0-1A9A6813F3B7}" type="sibTrans" cxnId="{AF8800F4-486F-483B-83F8-DCF444EB4E2C}">
      <dgm:prSet/>
      <dgm:spPr/>
      <dgm:t>
        <a:bodyPr/>
        <a:lstStyle/>
        <a:p>
          <a:endParaRPr lang="zh-CN" altLang="en-US" b="1"/>
        </a:p>
      </dgm:t>
    </dgm:pt>
    <dgm:pt modelId="{A8F7A80C-85A2-4775-AEED-A85581BA02EF}">
      <dgm:prSet/>
      <dgm:spPr/>
      <dgm:t>
        <a:bodyPr/>
        <a:lstStyle/>
        <a:p>
          <a:pPr rtl="0"/>
          <a:r>
            <a:rPr lang="zh-CN" b="1" smtClean="0"/>
            <a:t>构造隆升与外力剥蚀的结果</a:t>
          </a:r>
          <a:r>
            <a:rPr lang="zh-CN" altLang="en-US" b="1" smtClean="0"/>
            <a:t>。</a:t>
          </a:r>
          <a:endParaRPr lang="zh-CN" b="1" dirty="0"/>
        </a:p>
      </dgm:t>
    </dgm:pt>
    <dgm:pt modelId="{B322697F-0665-4323-A354-092EF0A6DDE3}" type="parTrans" cxnId="{2C59985D-089D-408B-8896-97A374CF4D24}">
      <dgm:prSet/>
      <dgm:spPr/>
      <dgm:t>
        <a:bodyPr/>
        <a:lstStyle/>
        <a:p>
          <a:endParaRPr lang="zh-CN" altLang="en-US" b="1"/>
        </a:p>
      </dgm:t>
    </dgm:pt>
    <dgm:pt modelId="{54C8D335-6F64-4903-A6DB-983AA7EB3439}" type="sibTrans" cxnId="{2C59985D-089D-408B-8896-97A374CF4D24}">
      <dgm:prSet/>
      <dgm:spPr/>
      <dgm:t>
        <a:bodyPr/>
        <a:lstStyle/>
        <a:p>
          <a:endParaRPr lang="zh-CN" altLang="en-US" b="1"/>
        </a:p>
      </dgm:t>
    </dgm:pt>
    <dgm:pt modelId="{61F4A599-776A-46AD-A95E-0B170DF7A963}">
      <dgm:prSet/>
      <dgm:spPr/>
      <dgm:t>
        <a:bodyPr/>
        <a:lstStyle/>
        <a:p>
          <a:pPr rtl="0"/>
          <a:r>
            <a:rPr lang="zh-CN" b="1" smtClean="0"/>
            <a:t>构造沉降与外力堆积的产物。</a:t>
          </a:r>
          <a:endParaRPr lang="zh-CN" b="1" dirty="0"/>
        </a:p>
      </dgm:t>
    </dgm:pt>
    <dgm:pt modelId="{A3B9EE81-A195-415B-AAEB-EC01B15AABE3}" type="parTrans" cxnId="{B4019232-030E-4634-BD1A-09FB659F1C0C}">
      <dgm:prSet/>
      <dgm:spPr/>
      <dgm:t>
        <a:bodyPr/>
        <a:lstStyle/>
        <a:p>
          <a:endParaRPr lang="zh-CN" altLang="en-US" b="1"/>
        </a:p>
      </dgm:t>
    </dgm:pt>
    <dgm:pt modelId="{AAC3EEB0-4B94-428F-B1CE-73FF30FA1AE1}" type="sibTrans" cxnId="{B4019232-030E-4634-BD1A-09FB659F1C0C}">
      <dgm:prSet/>
      <dgm:spPr/>
      <dgm:t>
        <a:bodyPr/>
        <a:lstStyle/>
        <a:p>
          <a:endParaRPr lang="zh-CN" altLang="en-US" b="1"/>
        </a:p>
      </dgm:t>
    </dgm:pt>
    <dgm:pt modelId="{50BB02C8-FBC6-4320-B751-3CAC9712020B}" type="pres">
      <dgm:prSet presAssocID="{04F0C443-2C9F-4B31-B10B-BAC036EC4DBE}" presName="linear" presStyleCnt="0">
        <dgm:presLayoutVars>
          <dgm:dir/>
          <dgm:animLvl val="lvl"/>
          <dgm:resizeHandles val="exact"/>
        </dgm:presLayoutVars>
      </dgm:prSet>
      <dgm:spPr/>
      <dgm:t>
        <a:bodyPr/>
        <a:lstStyle/>
        <a:p>
          <a:endParaRPr lang="zh-CN" altLang="en-US"/>
        </a:p>
      </dgm:t>
    </dgm:pt>
    <dgm:pt modelId="{B83C1A9C-903D-42B4-BBB6-1A9D8A6143D2}" type="pres">
      <dgm:prSet presAssocID="{3570D6CD-B9E6-4978-9032-1D4B8F0EA2BD}" presName="parentLin" presStyleCnt="0"/>
      <dgm:spPr/>
      <dgm:t>
        <a:bodyPr/>
        <a:lstStyle/>
        <a:p>
          <a:endParaRPr lang="zh-CN" altLang="en-US"/>
        </a:p>
      </dgm:t>
    </dgm:pt>
    <dgm:pt modelId="{1E9FDA7D-3CBC-473A-9538-8F5AE6EC2229}" type="pres">
      <dgm:prSet presAssocID="{3570D6CD-B9E6-4978-9032-1D4B8F0EA2BD}" presName="parentLeftMargin" presStyleLbl="node1" presStyleIdx="0" presStyleCnt="3"/>
      <dgm:spPr/>
      <dgm:t>
        <a:bodyPr/>
        <a:lstStyle/>
        <a:p>
          <a:endParaRPr lang="zh-CN" altLang="en-US"/>
        </a:p>
      </dgm:t>
    </dgm:pt>
    <dgm:pt modelId="{EF777743-221A-48A3-8508-A64482C4992D}" type="pres">
      <dgm:prSet presAssocID="{3570D6CD-B9E6-4978-9032-1D4B8F0EA2BD}" presName="parentText" presStyleLbl="node1" presStyleIdx="0" presStyleCnt="3">
        <dgm:presLayoutVars>
          <dgm:chMax val="0"/>
          <dgm:bulletEnabled val="1"/>
        </dgm:presLayoutVars>
      </dgm:prSet>
      <dgm:spPr/>
      <dgm:t>
        <a:bodyPr/>
        <a:lstStyle/>
        <a:p>
          <a:endParaRPr lang="zh-CN" altLang="en-US"/>
        </a:p>
      </dgm:t>
    </dgm:pt>
    <dgm:pt modelId="{A59E2FB4-0BE3-47C2-918D-B401C99CE01B}" type="pres">
      <dgm:prSet presAssocID="{3570D6CD-B9E6-4978-9032-1D4B8F0EA2BD}" presName="negativeSpace" presStyleCnt="0"/>
      <dgm:spPr/>
      <dgm:t>
        <a:bodyPr/>
        <a:lstStyle/>
        <a:p>
          <a:endParaRPr lang="zh-CN" altLang="en-US"/>
        </a:p>
      </dgm:t>
    </dgm:pt>
    <dgm:pt modelId="{0F3F1D76-0D9C-4CF7-9927-6A9680A33665}" type="pres">
      <dgm:prSet presAssocID="{3570D6CD-B9E6-4978-9032-1D4B8F0EA2BD}" presName="childText" presStyleLbl="conFgAcc1" presStyleIdx="0" presStyleCnt="3">
        <dgm:presLayoutVars>
          <dgm:bulletEnabled val="1"/>
        </dgm:presLayoutVars>
      </dgm:prSet>
      <dgm:spPr/>
      <dgm:t>
        <a:bodyPr/>
        <a:lstStyle/>
        <a:p>
          <a:endParaRPr lang="zh-CN" altLang="en-US"/>
        </a:p>
      </dgm:t>
    </dgm:pt>
    <dgm:pt modelId="{6B32094C-A6CD-4CBC-BCC8-2C9FB83C9886}" type="pres">
      <dgm:prSet presAssocID="{66390CC9-3EC4-4653-A318-0F9A93133C0E}" presName="spaceBetweenRectangles" presStyleCnt="0"/>
      <dgm:spPr/>
      <dgm:t>
        <a:bodyPr/>
        <a:lstStyle/>
        <a:p>
          <a:endParaRPr lang="zh-CN" altLang="en-US"/>
        </a:p>
      </dgm:t>
    </dgm:pt>
    <dgm:pt modelId="{21A84000-9A06-4431-A5F2-F3045BDBE466}" type="pres">
      <dgm:prSet presAssocID="{1930D997-F195-46D6-87E3-95523427F206}" presName="parentLin" presStyleCnt="0"/>
      <dgm:spPr/>
      <dgm:t>
        <a:bodyPr/>
        <a:lstStyle/>
        <a:p>
          <a:endParaRPr lang="zh-CN" altLang="en-US"/>
        </a:p>
      </dgm:t>
    </dgm:pt>
    <dgm:pt modelId="{635C3074-C645-4E9C-9EF7-3A8FDD8E8142}" type="pres">
      <dgm:prSet presAssocID="{1930D997-F195-46D6-87E3-95523427F206}" presName="parentLeftMargin" presStyleLbl="node1" presStyleIdx="0" presStyleCnt="3"/>
      <dgm:spPr/>
      <dgm:t>
        <a:bodyPr/>
        <a:lstStyle/>
        <a:p>
          <a:endParaRPr lang="zh-CN" altLang="en-US"/>
        </a:p>
      </dgm:t>
    </dgm:pt>
    <dgm:pt modelId="{1667B221-4B66-4F8B-A0DC-E481735DB9AB}" type="pres">
      <dgm:prSet presAssocID="{1930D997-F195-46D6-87E3-95523427F206}" presName="parentText" presStyleLbl="node1" presStyleIdx="1" presStyleCnt="3">
        <dgm:presLayoutVars>
          <dgm:chMax val="0"/>
          <dgm:bulletEnabled val="1"/>
        </dgm:presLayoutVars>
      </dgm:prSet>
      <dgm:spPr/>
      <dgm:t>
        <a:bodyPr/>
        <a:lstStyle/>
        <a:p>
          <a:endParaRPr lang="zh-CN" altLang="en-US"/>
        </a:p>
      </dgm:t>
    </dgm:pt>
    <dgm:pt modelId="{EF64BD58-737E-486A-9D9F-C4BA0AEE8B30}" type="pres">
      <dgm:prSet presAssocID="{1930D997-F195-46D6-87E3-95523427F206}" presName="negativeSpace" presStyleCnt="0"/>
      <dgm:spPr/>
      <dgm:t>
        <a:bodyPr/>
        <a:lstStyle/>
        <a:p>
          <a:endParaRPr lang="zh-CN" altLang="en-US"/>
        </a:p>
      </dgm:t>
    </dgm:pt>
    <dgm:pt modelId="{61124AE4-D87B-4E6D-A006-390AD856A11D}" type="pres">
      <dgm:prSet presAssocID="{1930D997-F195-46D6-87E3-95523427F206}" presName="childText" presStyleLbl="conFgAcc1" presStyleIdx="1" presStyleCnt="3">
        <dgm:presLayoutVars>
          <dgm:bulletEnabled val="1"/>
        </dgm:presLayoutVars>
      </dgm:prSet>
      <dgm:spPr/>
      <dgm:t>
        <a:bodyPr/>
        <a:lstStyle/>
        <a:p>
          <a:endParaRPr lang="zh-CN" altLang="en-US"/>
        </a:p>
      </dgm:t>
    </dgm:pt>
    <dgm:pt modelId="{4EDEC47D-A8D6-41CE-B09B-B3573FF85417}" type="pres">
      <dgm:prSet presAssocID="{F207257B-214B-40D6-BC5A-F7A33C735663}" presName="spaceBetweenRectangles" presStyleCnt="0"/>
      <dgm:spPr/>
      <dgm:t>
        <a:bodyPr/>
        <a:lstStyle/>
        <a:p>
          <a:endParaRPr lang="zh-CN" altLang="en-US"/>
        </a:p>
      </dgm:t>
    </dgm:pt>
    <dgm:pt modelId="{32E5110D-FAE3-4B30-9237-65A05CAB4ED7}" type="pres">
      <dgm:prSet presAssocID="{0F1E7F7F-FC41-4ED5-8D8C-36F6F480C1A9}" presName="parentLin" presStyleCnt="0"/>
      <dgm:spPr/>
      <dgm:t>
        <a:bodyPr/>
        <a:lstStyle/>
        <a:p>
          <a:endParaRPr lang="zh-CN" altLang="en-US"/>
        </a:p>
      </dgm:t>
    </dgm:pt>
    <dgm:pt modelId="{42CFB0F9-CE56-4FB1-A37D-891C69DE65DA}" type="pres">
      <dgm:prSet presAssocID="{0F1E7F7F-FC41-4ED5-8D8C-36F6F480C1A9}" presName="parentLeftMargin" presStyleLbl="node1" presStyleIdx="1" presStyleCnt="3"/>
      <dgm:spPr/>
      <dgm:t>
        <a:bodyPr/>
        <a:lstStyle/>
        <a:p>
          <a:endParaRPr lang="zh-CN" altLang="en-US"/>
        </a:p>
      </dgm:t>
    </dgm:pt>
    <dgm:pt modelId="{808201AE-38CC-4889-81F3-8F1658095488}" type="pres">
      <dgm:prSet presAssocID="{0F1E7F7F-FC41-4ED5-8D8C-36F6F480C1A9}" presName="parentText" presStyleLbl="node1" presStyleIdx="2" presStyleCnt="3">
        <dgm:presLayoutVars>
          <dgm:chMax val="0"/>
          <dgm:bulletEnabled val="1"/>
        </dgm:presLayoutVars>
      </dgm:prSet>
      <dgm:spPr/>
      <dgm:t>
        <a:bodyPr/>
        <a:lstStyle/>
        <a:p>
          <a:endParaRPr lang="zh-CN" altLang="en-US"/>
        </a:p>
      </dgm:t>
    </dgm:pt>
    <dgm:pt modelId="{9406F857-9336-4CCB-87B7-5583A6B17627}" type="pres">
      <dgm:prSet presAssocID="{0F1E7F7F-FC41-4ED5-8D8C-36F6F480C1A9}" presName="negativeSpace" presStyleCnt="0"/>
      <dgm:spPr/>
      <dgm:t>
        <a:bodyPr/>
        <a:lstStyle/>
        <a:p>
          <a:endParaRPr lang="zh-CN" altLang="en-US"/>
        </a:p>
      </dgm:t>
    </dgm:pt>
    <dgm:pt modelId="{435A57C4-1B56-4659-A716-6EDEE8CF5B3C}" type="pres">
      <dgm:prSet presAssocID="{0F1E7F7F-FC41-4ED5-8D8C-36F6F480C1A9}" presName="childText" presStyleLbl="conFgAcc1" presStyleIdx="2" presStyleCnt="3">
        <dgm:presLayoutVars>
          <dgm:bulletEnabled val="1"/>
        </dgm:presLayoutVars>
      </dgm:prSet>
      <dgm:spPr/>
      <dgm:t>
        <a:bodyPr/>
        <a:lstStyle/>
        <a:p>
          <a:endParaRPr lang="zh-CN" altLang="en-US"/>
        </a:p>
      </dgm:t>
    </dgm:pt>
  </dgm:ptLst>
  <dgm:cxnLst>
    <dgm:cxn modelId="{9870B7E8-D6DC-4FDE-BE25-715FE86AE096}" type="presOf" srcId="{04F0C443-2C9F-4B31-B10B-BAC036EC4DBE}" destId="{50BB02C8-FBC6-4320-B751-3CAC9712020B}" srcOrd="0" destOrd="0" presId="urn:microsoft.com/office/officeart/2005/8/layout/list1"/>
    <dgm:cxn modelId="{44484AC1-24E2-4DF7-8CC3-DCC2FD39871F}" srcId="{04F0C443-2C9F-4B31-B10B-BAC036EC4DBE}" destId="{3570D6CD-B9E6-4978-9032-1D4B8F0EA2BD}" srcOrd="0" destOrd="0" parTransId="{7DAF4C52-BF70-4EB5-85A1-0E292E8E9695}" sibTransId="{66390CC9-3EC4-4653-A318-0F9A93133C0E}"/>
    <dgm:cxn modelId="{BAC2F27F-DDA1-4AE8-AA04-7CA0AEAB133F}" type="presOf" srcId="{447C9B75-FBF3-477B-A432-240C8CB79BF2}" destId="{435A57C4-1B56-4659-A716-6EDEE8CF5B3C}" srcOrd="0" destOrd="0" presId="urn:microsoft.com/office/officeart/2005/8/layout/list1"/>
    <dgm:cxn modelId="{2C59985D-089D-408B-8896-97A374CF4D24}" srcId="{3570D6CD-B9E6-4978-9032-1D4B8F0EA2BD}" destId="{A8F7A80C-85A2-4775-AEED-A85581BA02EF}" srcOrd="0" destOrd="0" parTransId="{B322697F-0665-4323-A354-092EF0A6DDE3}" sibTransId="{54C8D335-6F64-4903-A6DB-983AA7EB3439}"/>
    <dgm:cxn modelId="{EE404148-6FB5-4365-A51D-86E7351ADCF1}" type="presOf" srcId="{3570D6CD-B9E6-4978-9032-1D4B8F0EA2BD}" destId="{1E9FDA7D-3CBC-473A-9538-8F5AE6EC2229}" srcOrd="0" destOrd="0" presId="urn:microsoft.com/office/officeart/2005/8/layout/list1"/>
    <dgm:cxn modelId="{C833BECB-B763-40EA-BC4D-062D4983E13D}" type="presOf" srcId="{A8F7A80C-85A2-4775-AEED-A85581BA02EF}" destId="{0F3F1D76-0D9C-4CF7-9927-6A9680A33665}" srcOrd="0" destOrd="0" presId="urn:microsoft.com/office/officeart/2005/8/layout/list1"/>
    <dgm:cxn modelId="{74ADBC1C-718A-42D1-9AD5-25FBB3BB1D23}" type="presOf" srcId="{E33FA752-24D8-4FAA-A0D4-EF6F5E21682E}" destId="{435A57C4-1B56-4659-A716-6EDEE8CF5B3C}" srcOrd="0" destOrd="1" presId="urn:microsoft.com/office/officeart/2005/8/layout/list1"/>
    <dgm:cxn modelId="{B16C0313-FE08-4622-9E12-391A3FECFA31}" srcId="{0F1E7F7F-FC41-4ED5-8D8C-36F6F480C1A9}" destId="{447C9B75-FBF3-477B-A432-240C8CB79BF2}" srcOrd="0" destOrd="0" parTransId="{862A70C1-A916-4CC0-8B8B-23CEDBB59823}" sibTransId="{DF6DFA5D-BAED-42B9-8E37-2EE5869894FA}"/>
    <dgm:cxn modelId="{F9B7EBF4-8DF2-4CAA-B549-FD4C06B20A3F}" srcId="{04F0C443-2C9F-4B31-B10B-BAC036EC4DBE}" destId="{1930D997-F195-46D6-87E3-95523427F206}" srcOrd="1" destOrd="0" parTransId="{DAEACD64-5142-4579-B4A2-C2C6E9ED9FAD}" sibTransId="{F207257B-214B-40D6-BC5A-F7A33C735663}"/>
    <dgm:cxn modelId="{9BD49495-14B2-491D-BA41-20AB59A60DB4}" type="presOf" srcId="{3570D6CD-B9E6-4978-9032-1D4B8F0EA2BD}" destId="{EF777743-221A-48A3-8508-A64482C4992D}" srcOrd="1" destOrd="0" presId="urn:microsoft.com/office/officeart/2005/8/layout/list1"/>
    <dgm:cxn modelId="{DDA104A5-1F56-4308-B9D3-8492B290E5B0}" srcId="{04F0C443-2C9F-4B31-B10B-BAC036EC4DBE}" destId="{0F1E7F7F-FC41-4ED5-8D8C-36F6F480C1A9}" srcOrd="2" destOrd="0" parTransId="{7D436D47-71F8-496D-B89A-E09954848FF8}" sibTransId="{894459CA-0377-47EB-B232-5C9D74F549C9}"/>
    <dgm:cxn modelId="{9202278E-983C-46AE-B111-5CB268F892DF}" type="presOf" srcId="{1930D997-F195-46D6-87E3-95523427F206}" destId="{1667B221-4B66-4F8B-A0DC-E481735DB9AB}" srcOrd="1" destOrd="0" presId="urn:microsoft.com/office/officeart/2005/8/layout/list1"/>
    <dgm:cxn modelId="{B1C043CC-750B-4BE3-AF15-0AF1FAA07A93}" type="presOf" srcId="{61F4A599-776A-46AD-A95E-0B170DF7A963}" destId="{61124AE4-D87B-4E6D-A006-390AD856A11D}" srcOrd="0" destOrd="0" presId="urn:microsoft.com/office/officeart/2005/8/layout/list1"/>
    <dgm:cxn modelId="{7F6E1403-66CD-499E-9366-39128355FA9B}" type="presOf" srcId="{0F1E7F7F-FC41-4ED5-8D8C-36F6F480C1A9}" destId="{42CFB0F9-CE56-4FB1-A37D-891C69DE65DA}" srcOrd="0" destOrd="0" presId="urn:microsoft.com/office/officeart/2005/8/layout/list1"/>
    <dgm:cxn modelId="{AF8800F4-486F-483B-83F8-DCF444EB4E2C}" srcId="{0F1E7F7F-FC41-4ED5-8D8C-36F6F480C1A9}" destId="{E33FA752-24D8-4FAA-A0D4-EF6F5E21682E}" srcOrd="1" destOrd="0" parTransId="{B7DEB265-827F-420A-8D26-6C0A193BB6D1}" sibTransId="{7E15D4C0-B945-4606-9BD0-1A9A6813F3B7}"/>
    <dgm:cxn modelId="{CDF05CA8-E4A1-48BF-ADE7-62276603AD03}" type="presOf" srcId="{1930D997-F195-46D6-87E3-95523427F206}" destId="{635C3074-C645-4E9C-9EF7-3A8FDD8E8142}" srcOrd="0" destOrd="0" presId="urn:microsoft.com/office/officeart/2005/8/layout/list1"/>
    <dgm:cxn modelId="{CA44F5C2-47FB-44A6-8F30-83FB93573068}" type="presOf" srcId="{0F1E7F7F-FC41-4ED5-8D8C-36F6F480C1A9}" destId="{808201AE-38CC-4889-81F3-8F1658095488}" srcOrd="1" destOrd="0" presId="urn:microsoft.com/office/officeart/2005/8/layout/list1"/>
    <dgm:cxn modelId="{B4019232-030E-4634-BD1A-09FB659F1C0C}" srcId="{1930D997-F195-46D6-87E3-95523427F206}" destId="{61F4A599-776A-46AD-A95E-0B170DF7A963}" srcOrd="0" destOrd="0" parTransId="{A3B9EE81-A195-415B-AAEB-EC01B15AABE3}" sibTransId="{AAC3EEB0-4B94-428F-B1CE-73FF30FA1AE1}"/>
    <dgm:cxn modelId="{9DF3274C-04FC-4040-8D41-C9A3708894AE}" type="presParOf" srcId="{50BB02C8-FBC6-4320-B751-3CAC9712020B}" destId="{B83C1A9C-903D-42B4-BBB6-1A9D8A6143D2}" srcOrd="0" destOrd="0" presId="urn:microsoft.com/office/officeart/2005/8/layout/list1"/>
    <dgm:cxn modelId="{8449A210-D288-42B3-A221-98A76C74A664}" type="presParOf" srcId="{B83C1A9C-903D-42B4-BBB6-1A9D8A6143D2}" destId="{1E9FDA7D-3CBC-473A-9538-8F5AE6EC2229}" srcOrd="0" destOrd="0" presId="urn:microsoft.com/office/officeart/2005/8/layout/list1"/>
    <dgm:cxn modelId="{2FB97C42-CF24-4E44-9A3F-CC46972FF9D8}" type="presParOf" srcId="{B83C1A9C-903D-42B4-BBB6-1A9D8A6143D2}" destId="{EF777743-221A-48A3-8508-A64482C4992D}" srcOrd="1" destOrd="0" presId="urn:microsoft.com/office/officeart/2005/8/layout/list1"/>
    <dgm:cxn modelId="{21F9AB0A-B9EC-4D5D-9E25-CB59E66BF0AA}" type="presParOf" srcId="{50BB02C8-FBC6-4320-B751-3CAC9712020B}" destId="{A59E2FB4-0BE3-47C2-918D-B401C99CE01B}" srcOrd="1" destOrd="0" presId="urn:microsoft.com/office/officeart/2005/8/layout/list1"/>
    <dgm:cxn modelId="{6758068C-C060-4056-BA0B-B29DA370E1F9}" type="presParOf" srcId="{50BB02C8-FBC6-4320-B751-3CAC9712020B}" destId="{0F3F1D76-0D9C-4CF7-9927-6A9680A33665}" srcOrd="2" destOrd="0" presId="urn:microsoft.com/office/officeart/2005/8/layout/list1"/>
    <dgm:cxn modelId="{B48247FF-42EA-4E31-9D18-0B9C71E2C8D9}" type="presParOf" srcId="{50BB02C8-FBC6-4320-B751-3CAC9712020B}" destId="{6B32094C-A6CD-4CBC-BCC8-2C9FB83C9886}" srcOrd="3" destOrd="0" presId="urn:microsoft.com/office/officeart/2005/8/layout/list1"/>
    <dgm:cxn modelId="{82C39AF7-8388-4F5B-85B5-6541C23F8C12}" type="presParOf" srcId="{50BB02C8-FBC6-4320-B751-3CAC9712020B}" destId="{21A84000-9A06-4431-A5F2-F3045BDBE466}" srcOrd="4" destOrd="0" presId="urn:microsoft.com/office/officeart/2005/8/layout/list1"/>
    <dgm:cxn modelId="{B9315DBF-60D8-4B63-9A91-CD6C1A29EBD4}" type="presParOf" srcId="{21A84000-9A06-4431-A5F2-F3045BDBE466}" destId="{635C3074-C645-4E9C-9EF7-3A8FDD8E8142}" srcOrd="0" destOrd="0" presId="urn:microsoft.com/office/officeart/2005/8/layout/list1"/>
    <dgm:cxn modelId="{04BBD53F-8F4D-4E30-AFCB-69DA623AFFC6}" type="presParOf" srcId="{21A84000-9A06-4431-A5F2-F3045BDBE466}" destId="{1667B221-4B66-4F8B-A0DC-E481735DB9AB}" srcOrd="1" destOrd="0" presId="urn:microsoft.com/office/officeart/2005/8/layout/list1"/>
    <dgm:cxn modelId="{787C6F34-1B07-4966-8655-370B0F89F44A}" type="presParOf" srcId="{50BB02C8-FBC6-4320-B751-3CAC9712020B}" destId="{EF64BD58-737E-486A-9D9F-C4BA0AEE8B30}" srcOrd="5" destOrd="0" presId="urn:microsoft.com/office/officeart/2005/8/layout/list1"/>
    <dgm:cxn modelId="{E14CD7AF-AFA2-49B7-AAB8-0E4ADD40A7EA}" type="presParOf" srcId="{50BB02C8-FBC6-4320-B751-3CAC9712020B}" destId="{61124AE4-D87B-4E6D-A006-390AD856A11D}" srcOrd="6" destOrd="0" presId="urn:microsoft.com/office/officeart/2005/8/layout/list1"/>
    <dgm:cxn modelId="{C50FE27D-2ACF-4409-A424-9E31E3349FA8}" type="presParOf" srcId="{50BB02C8-FBC6-4320-B751-3CAC9712020B}" destId="{4EDEC47D-A8D6-41CE-B09B-B3573FF85417}" srcOrd="7" destOrd="0" presId="urn:microsoft.com/office/officeart/2005/8/layout/list1"/>
    <dgm:cxn modelId="{F98E6A4C-BE89-4BAE-A89F-2BABCC6AB62E}" type="presParOf" srcId="{50BB02C8-FBC6-4320-B751-3CAC9712020B}" destId="{32E5110D-FAE3-4B30-9237-65A05CAB4ED7}" srcOrd="8" destOrd="0" presId="urn:microsoft.com/office/officeart/2005/8/layout/list1"/>
    <dgm:cxn modelId="{7085F5FB-2EEF-432E-B59C-4C48FCE38AC3}" type="presParOf" srcId="{32E5110D-FAE3-4B30-9237-65A05CAB4ED7}" destId="{42CFB0F9-CE56-4FB1-A37D-891C69DE65DA}" srcOrd="0" destOrd="0" presId="urn:microsoft.com/office/officeart/2005/8/layout/list1"/>
    <dgm:cxn modelId="{E074C89A-8FA6-41B7-A518-04524902F632}" type="presParOf" srcId="{32E5110D-FAE3-4B30-9237-65A05CAB4ED7}" destId="{808201AE-38CC-4889-81F3-8F1658095488}" srcOrd="1" destOrd="0" presId="urn:microsoft.com/office/officeart/2005/8/layout/list1"/>
    <dgm:cxn modelId="{FEA76938-BBF8-49E6-A8AF-C7443EC8B357}" type="presParOf" srcId="{50BB02C8-FBC6-4320-B751-3CAC9712020B}" destId="{9406F857-9336-4CCB-87B7-5583A6B17627}" srcOrd="9" destOrd="0" presId="urn:microsoft.com/office/officeart/2005/8/layout/list1"/>
    <dgm:cxn modelId="{48514DA2-054D-4B40-A195-342681DD6EC8}" type="presParOf" srcId="{50BB02C8-FBC6-4320-B751-3CAC9712020B}" destId="{435A57C4-1B56-4659-A716-6EDEE8CF5B3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6F596C7-EC98-4CA3-B2A0-E015CBD9FECC}" type="doc">
      <dgm:prSet loTypeId="urn:microsoft.com/office/officeart/2005/8/layout/list1" loCatId="list" qsTypeId="urn:microsoft.com/office/officeart/2005/8/quickstyle/simple3" qsCatId="simple" csTypeId="urn:microsoft.com/office/officeart/2005/8/colors/accent1_5" csCatId="accent1" phldr="1"/>
      <dgm:spPr/>
      <dgm:t>
        <a:bodyPr/>
        <a:lstStyle/>
        <a:p>
          <a:endParaRPr lang="zh-CN" altLang="en-US"/>
        </a:p>
      </dgm:t>
    </dgm:pt>
    <dgm:pt modelId="{21E5955D-7564-4E37-ADD3-52408F76A8B4}">
      <dgm:prSet/>
      <dgm:spPr/>
      <dgm:t>
        <a:bodyPr/>
        <a:lstStyle/>
        <a:p>
          <a:pPr rtl="0"/>
          <a:r>
            <a:rPr lang="zh-CN" b="1" dirty="0" smtClean="0"/>
            <a:t>按组成物质与结构分为：</a:t>
          </a:r>
          <a:endParaRPr lang="zh-CN" b="1" dirty="0"/>
        </a:p>
      </dgm:t>
    </dgm:pt>
    <dgm:pt modelId="{35D5CA60-548D-4639-822B-26A638C7A9EE}" type="parTrans" cxnId="{F7B3C2BF-420B-4E14-93AD-814115FE7EB7}">
      <dgm:prSet/>
      <dgm:spPr/>
      <dgm:t>
        <a:bodyPr/>
        <a:lstStyle/>
        <a:p>
          <a:endParaRPr lang="zh-CN" altLang="en-US"/>
        </a:p>
      </dgm:t>
    </dgm:pt>
    <dgm:pt modelId="{F0D7F67C-88CA-4C3A-A94A-95E7504D12CF}" type="sibTrans" cxnId="{F7B3C2BF-420B-4E14-93AD-814115FE7EB7}">
      <dgm:prSet/>
      <dgm:spPr/>
      <dgm:t>
        <a:bodyPr/>
        <a:lstStyle/>
        <a:p>
          <a:endParaRPr lang="zh-CN" altLang="en-US"/>
        </a:p>
      </dgm:t>
    </dgm:pt>
    <dgm:pt modelId="{76AA91FB-03F9-4AC3-A77A-C19035F389B2}">
      <dgm:prSet/>
      <dgm:spPr/>
      <dgm:t>
        <a:bodyPr/>
        <a:lstStyle/>
        <a:p>
          <a:pPr rtl="0"/>
          <a:r>
            <a:rPr lang="zh-CN" b="1" dirty="0" smtClean="0"/>
            <a:t>侵蚀阶地</a:t>
          </a:r>
          <a:endParaRPr lang="zh-CN" dirty="0"/>
        </a:p>
      </dgm:t>
    </dgm:pt>
    <dgm:pt modelId="{3561FA1E-427F-4AEA-941E-39E7303DF88A}" type="parTrans" cxnId="{37299D03-3623-42C1-AE17-0BB68B4E427D}">
      <dgm:prSet/>
      <dgm:spPr/>
      <dgm:t>
        <a:bodyPr/>
        <a:lstStyle/>
        <a:p>
          <a:endParaRPr lang="zh-CN" altLang="en-US"/>
        </a:p>
      </dgm:t>
    </dgm:pt>
    <dgm:pt modelId="{BB2016C7-0643-4A7F-9386-99DEA459A967}" type="sibTrans" cxnId="{37299D03-3623-42C1-AE17-0BB68B4E427D}">
      <dgm:prSet/>
      <dgm:spPr/>
      <dgm:t>
        <a:bodyPr/>
        <a:lstStyle/>
        <a:p>
          <a:endParaRPr lang="zh-CN" altLang="en-US"/>
        </a:p>
      </dgm:t>
    </dgm:pt>
    <dgm:pt modelId="{104C5E4C-BE08-43FD-B843-FB3FBC65B93D}">
      <dgm:prSet/>
      <dgm:spPr/>
      <dgm:t>
        <a:bodyPr/>
        <a:lstStyle/>
        <a:p>
          <a:pPr rtl="0"/>
          <a:r>
            <a:rPr lang="zh-CN" b="1" dirty="0" smtClean="0"/>
            <a:t>堆积阶地</a:t>
          </a:r>
          <a:endParaRPr lang="zh-CN" dirty="0"/>
        </a:p>
      </dgm:t>
    </dgm:pt>
    <dgm:pt modelId="{85905453-2729-4D50-AB18-455C76CFBF24}" type="parTrans" cxnId="{CE4630BA-7A0A-4363-8E72-1B338397355C}">
      <dgm:prSet/>
      <dgm:spPr/>
      <dgm:t>
        <a:bodyPr/>
        <a:lstStyle/>
        <a:p>
          <a:endParaRPr lang="zh-CN" altLang="en-US"/>
        </a:p>
      </dgm:t>
    </dgm:pt>
    <dgm:pt modelId="{3AE757F5-3CBD-408B-8432-1071F5BD7E77}" type="sibTrans" cxnId="{CE4630BA-7A0A-4363-8E72-1B338397355C}">
      <dgm:prSet/>
      <dgm:spPr/>
      <dgm:t>
        <a:bodyPr/>
        <a:lstStyle/>
        <a:p>
          <a:endParaRPr lang="zh-CN" altLang="en-US"/>
        </a:p>
      </dgm:t>
    </dgm:pt>
    <dgm:pt modelId="{BE96D3B3-2F41-429B-9784-36135790A705}">
      <dgm:prSet/>
      <dgm:spPr/>
      <dgm:t>
        <a:bodyPr/>
        <a:lstStyle/>
        <a:p>
          <a:pPr rtl="0"/>
          <a:r>
            <a:rPr lang="zh-CN" b="1" dirty="0" smtClean="0"/>
            <a:t>基座阶地</a:t>
          </a:r>
          <a:endParaRPr lang="zh-CN" dirty="0"/>
        </a:p>
      </dgm:t>
    </dgm:pt>
    <dgm:pt modelId="{B4AED4FE-6EF7-4BCE-80B0-A173F08DB793}" type="parTrans" cxnId="{8C9D260E-F64D-4195-9F89-5B0CBD360462}">
      <dgm:prSet/>
      <dgm:spPr/>
      <dgm:t>
        <a:bodyPr/>
        <a:lstStyle/>
        <a:p>
          <a:endParaRPr lang="zh-CN" altLang="en-US"/>
        </a:p>
      </dgm:t>
    </dgm:pt>
    <dgm:pt modelId="{8B1A0E0B-B196-4B18-A443-4F535AE6696B}" type="sibTrans" cxnId="{8C9D260E-F64D-4195-9F89-5B0CBD360462}">
      <dgm:prSet/>
      <dgm:spPr/>
      <dgm:t>
        <a:bodyPr/>
        <a:lstStyle/>
        <a:p>
          <a:endParaRPr lang="zh-CN" altLang="en-US"/>
        </a:p>
      </dgm:t>
    </dgm:pt>
    <dgm:pt modelId="{3EF002F3-C9CB-4090-92DC-992D5C9C7D11}" type="pres">
      <dgm:prSet presAssocID="{06F596C7-EC98-4CA3-B2A0-E015CBD9FECC}" presName="linear" presStyleCnt="0">
        <dgm:presLayoutVars>
          <dgm:dir/>
          <dgm:animLvl val="lvl"/>
          <dgm:resizeHandles val="exact"/>
        </dgm:presLayoutVars>
      </dgm:prSet>
      <dgm:spPr/>
      <dgm:t>
        <a:bodyPr/>
        <a:lstStyle/>
        <a:p>
          <a:endParaRPr lang="zh-CN" altLang="en-US"/>
        </a:p>
      </dgm:t>
    </dgm:pt>
    <dgm:pt modelId="{67D3FCDF-C8E7-4F34-8FD6-09BCE48D2141}" type="pres">
      <dgm:prSet presAssocID="{21E5955D-7564-4E37-ADD3-52408F76A8B4}" presName="parentLin" presStyleCnt="0"/>
      <dgm:spPr/>
      <dgm:t>
        <a:bodyPr/>
        <a:lstStyle/>
        <a:p>
          <a:endParaRPr lang="zh-CN" altLang="en-US"/>
        </a:p>
      </dgm:t>
    </dgm:pt>
    <dgm:pt modelId="{77F418AE-6764-4CD8-9518-A4A304A93A76}" type="pres">
      <dgm:prSet presAssocID="{21E5955D-7564-4E37-ADD3-52408F76A8B4}" presName="parentLeftMargin" presStyleLbl="node1" presStyleIdx="0" presStyleCnt="1"/>
      <dgm:spPr/>
      <dgm:t>
        <a:bodyPr/>
        <a:lstStyle/>
        <a:p>
          <a:endParaRPr lang="zh-CN" altLang="en-US"/>
        </a:p>
      </dgm:t>
    </dgm:pt>
    <dgm:pt modelId="{88A6331B-7369-4E08-919D-767476AA079D}" type="pres">
      <dgm:prSet presAssocID="{21E5955D-7564-4E37-ADD3-52408F76A8B4}" presName="parentText" presStyleLbl="node1" presStyleIdx="0" presStyleCnt="1">
        <dgm:presLayoutVars>
          <dgm:chMax val="0"/>
          <dgm:bulletEnabled val="1"/>
        </dgm:presLayoutVars>
      </dgm:prSet>
      <dgm:spPr/>
      <dgm:t>
        <a:bodyPr/>
        <a:lstStyle/>
        <a:p>
          <a:endParaRPr lang="zh-CN" altLang="en-US"/>
        </a:p>
      </dgm:t>
    </dgm:pt>
    <dgm:pt modelId="{9CD1BFE5-C515-41F6-B105-9AAC46B30980}" type="pres">
      <dgm:prSet presAssocID="{21E5955D-7564-4E37-ADD3-52408F76A8B4}" presName="negativeSpace" presStyleCnt="0"/>
      <dgm:spPr/>
      <dgm:t>
        <a:bodyPr/>
        <a:lstStyle/>
        <a:p>
          <a:endParaRPr lang="zh-CN" altLang="en-US"/>
        </a:p>
      </dgm:t>
    </dgm:pt>
    <dgm:pt modelId="{C0E78158-717A-4DEC-AEDD-0D37BB92DD44}" type="pres">
      <dgm:prSet presAssocID="{21E5955D-7564-4E37-ADD3-52408F76A8B4}" presName="childText" presStyleLbl="conFgAcc1" presStyleIdx="0" presStyleCnt="1">
        <dgm:presLayoutVars>
          <dgm:bulletEnabled val="1"/>
        </dgm:presLayoutVars>
      </dgm:prSet>
      <dgm:spPr/>
      <dgm:t>
        <a:bodyPr/>
        <a:lstStyle/>
        <a:p>
          <a:endParaRPr lang="zh-CN" altLang="en-US"/>
        </a:p>
      </dgm:t>
    </dgm:pt>
  </dgm:ptLst>
  <dgm:cxnLst>
    <dgm:cxn modelId="{F7B3C2BF-420B-4E14-93AD-814115FE7EB7}" srcId="{06F596C7-EC98-4CA3-B2A0-E015CBD9FECC}" destId="{21E5955D-7564-4E37-ADD3-52408F76A8B4}" srcOrd="0" destOrd="0" parTransId="{35D5CA60-548D-4639-822B-26A638C7A9EE}" sibTransId="{F0D7F67C-88CA-4C3A-A94A-95E7504D12CF}"/>
    <dgm:cxn modelId="{8C9D260E-F64D-4195-9F89-5B0CBD360462}" srcId="{21E5955D-7564-4E37-ADD3-52408F76A8B4}" destId="{BE96D3B3-2F41-429B-9784-36135790A705}" srcOrd="2" destOrd="0" parTransId="{B4AED4FE-6EF7-4BCE-80B0-A173F08DB793}" sibTransId="{8B1A0E0B-B196-4B18-A443-4F535AE6696B}"/>
    <dgm:cxn modelId="{CE4630BA-7A0A-4363-8E72-1B338397355C}" srcId="{21E5955D-7564-4E37-ADD3-52408F76A8B4}" destId="{104C5E4C-BE08-43FD-B843-FB3FBC65B93D}" srcOrd="1" destOrd="0" parTransId="{85905453-2729-4D50-AB18-455C76CFBF24}" sibTransId="{3AE757F5-3CBD-408B-8432-1071F5BD7E77}"/>
    <dgm:cxn modelId="{37299D03-3623-42C1-AE17-0BB68B4E427D}" srcId="{21E5955D-7564-4E37-ADD3-52408F76A8B4}" destId="{76AA91FB-03F9-4AC3-A77A-C19035F389B2}" srcOrd="0" destOrd="0" parTransId="{3561FA1E-427F-4AEA-941E-39E7303DF88A}" sibTransId="{BB2016C7-0643-4A7F-9386-99DEA459A967}"/>
    <dgm:cxn modelId="{C4BE247B-28AA-4D4F-B626-BA545EDC7ED9}" type="presOf" srcId="{BE96D3B3-2F41-429B-9784-36135790A705}" destId="{C0E78158-717A-4DEC-AEDD-0D37BB92DD44}" srcOrd="0" destOrd="2" presId="urn:microsoft.com/office/officeart/2005/8/layout/list1"/>
    <dgm:cxn modelId="{9854114B-BFB1-4139-9223-7F8112F7EB44}" type="presOf" srcId="{21E5955D-7564-4E37-ADD3-52408F76A8B4}" destId="{88A6331B-7369-4E08-919D-767476AA079D}" srcOrd="1" destOrd="0" presId="urn:microsoft.com/office/officeart/2005/8/layout/list1"/>
    <dgm:cxn modelId="{EFE1E2CF-0D2B-4C8A-9C2A-6A863F2AEDC2}" type="presOf" srcId="{06F596C7-EC98-4CA3-B2A0-E015CBD9FECC}" destId="{3EF002F3-C9CB-4090-92DC-992D5C9C7D11}" srcOrd="0" destOrd="0" presId="urn:microsoft.com/office/officeart/2005/8/layout/list1"/>
    <dgm:cxn modelId="{6E69278E-B70D-4877-853E-B45BFD4091E1}" type="presOf" srcId="{21E5955D-7564-4E37-ADD3-52408F76A8B4}" destId="{77F418AE-6764-4CD8-9518-A4A304A93A76}" srcOrd="0" destOrd="0" presId="urn:microsoft.com/office/officeart/2005/8/layout/list1"/>
    <dgm:cxn modelId="{2503F9AC-DBC7-46E9-AB4B-6105529579A9}" type="presOf" srcId="{76AA91FB-03F9-4AC3-A77A-C19035F389B2}" destId="{C0E78158-717A-4DEC-AEDD-0D37BB92DD44}" srcOrd="0" destOrd="0" presId="urn:microsoft.com/office/officeart/2005/8/layout/list1"/>
    <dgm:cxn modelId="{B8964917-D072-4F3D-9F73-374B6B9D12C2}" type="presOf" srcId="{104C5E4C-BE08-43FD-B843-FB3FBC65B93D}" destId="{C0E78158-717A-4DEC-AEDD-0D37BB92DD44}" srcOrd="0" destOrd="1" presId="urn:microsoft.com/office/officeart/2005/8/layout/list1"/>
    <dgm:cxn modelId="{DC612DF7-9F45-46B6-8767-230BD85C9102}" type="presParOf" srcId="{3EF002F3-C9CB-4090-92DC-992D5C9C7D11}" destId="{67D3FCDF-C8E7-4F34-8FD6-09BCE48D2141}" srcOrd="0" destOrd="0" presId="urn:microsoft.com/office/officeart/2005/8/layout/list1"/>
    <dgm:cxn modelId="{077C2AA3-129F-42F0-8228-F8D625928BB1}" type="presParOf" srcId="{67D3FCDF-C8E7-4F34-8FD6-09BCE48D2141}" destId="{77F418AE-6764-4CD8-9518-A4A304A93A76}" srcOrd="0" destOrd="0" presId="urn:microsoft.com/office/officeart/2005/8/layout/list1"/>
    <dgm:cxn modelId="{26201AB0-30E1-4E08-AA16-6EA02875DC6C}" type="presParOf" srcId="{67D3FCDF-C8E7-4F34-8FD6-09BCE48D2141}" destId="{88A6331B-7369-4E08-919D-767476AA079D}" srcOrd="1" destOrd="0" presId="urn:microsoft.com/office/officeart/2005/8/layout/list1"/>
    <dgm:cxn modelId="{100DD3B4-78D9-4188-A8D5-CEC497D6303E}" type="presParOf" srcId="{3EF002F3-C9CB-4090-92DC-992D5C9C7D11}" destId="{9CD1BFE5-C515-41F6-B105-9AAC46B30980}" srcOrd="1" destOrd="0" presId="urn:microsoft.com/office/officeart/2005/8/layout/list1"/>
    <dgm:cxn modelId="{A57AF9A0-4C4B-4E3B-92CE-DEDBD1CD06EE}" type="presParOf" srcId="{3EF002F3-C9CB-4090-92DC-992D5C9C7D11}" destId="{C0E78158-717A-4DEC-AEDD-0D37BB92DD44}"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9783C50-7CF2-4778-9CD0-01CCC4BFB272}"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7409C610-A44D-4A0A-B5A4-2156C51BF1B9}">
      <dgm:prSet custT="1"/>
      <dgm:spPr/>
      <dgm:t>
        <a:bodyPr/>
        <a:lstStyle/>
        <a:p>
          <a:pPr rtl="0"/>
          <a:r>
            <a:rPr lang="zh-CN" altLang="en-US" sz="2400" b="1" dirty="0" smtClean="0"/>
            <a:t>河谷：</a:t>
          </a:r>
          <a:endParaRPr lang="zh-CN" altLang="en-US" sz="2400" b="1" dirty="0"/>
        </a:p>
      </dgm:t>
    </dgm:pt>
    <dgm:pt modelId="{70E233AD-0CC7-444B-9583-551E823A2061}" type="parTrans" cxnId="{B88B7AF4-2D4F-42CA-8D96-5EA732CAE053}">
      <dgm:prSet/>
      <dgm:spPr/>
      <dgm:t>
        <a:bodyPr/>
        <a:lstStyle/>
        <a:p>
          <a:endParaRPr lang="zh-CN" altLang="en-US" sz="2400" b="1"/>
        </a:p>
      </dgm:t>
    </dgm:pt>
    <dgm:pt modelId="{7D9C3C83-2AEB-4650-B6B9-93CC86295E14}" type="sibTrans" cxnId="{B88B7AF4-2D4F-42CA-8D96-5EA732CAE053}">
      <dgm:prSet/>
      <dgm:spPr/>
      <dgm:t>
        <a:bodyPr/>
        <a:lstStyle/>
        <a:p>
          <a:endParaRPr lang="zh-CN" altLang="en-US" sz="2400" b="1"/>
        </a:p>
      </dgm:t>
    </dgm:pt>
    <dgm:pt modelId="{68DF0A52-01F8-4D32-986D-B09A48FF32C5}">
      <dgm:prSet custT="1"/>
      <dgm:spPr/>
      <dgm:t>
        <a:bodyPr/>
        <a:lstStyle/>
        <a:p>
          <a:pPr rtl="0"/>
          <a:r>
            <a:rPr lang="zh-CN" altLang="en-US" sz="2400" b="1" dirty="0" smtClean="0"/>
            <a:t>顺向河谷</a:t>
          </a:r>
          <a:endParaRPr lang="zh-CN" altLang="en-US" sz="2400" b="1" dirty="0"/>
        </a:p>
      </dgm:t>
    </dgm:pt>
    <dgm:pt modelId="{DB27CCA9-1C91-43AF-94E1-C84D94E067B4}" type="parTrans" cxnId="{993209AD-7689-49C4-B814-C36A6DD93014}">
      <dgm:prSet/>
      <dgm:spPr/>
      <dgm:t>
        <a:bodyPr/>
        <a:lstStyle/>
        <a:p>
          <a:endParaRPr lang="zh-CN" altLang="en-US" sz="2400" b="1"/>
        </a:p>
      </dgm:t>
    </dgm:pt>
    <dgm:pt modelId="{8690B0C0-26FF-43B7-8CD1-FB6F943D9F8C}" type="sibTrans" cxnId="{993209AD-7689-49C4-B814-C36A6DD93014}">
      <dgm:prSet/>
      <dgm:spPr/>
      <dgm:t>
        <a:bodyPr/>
        <a:lstStyle/>
        <a:p>
          <a:endParaRPr lang="zh-CN" altLang="en-US" sz="2400" b="1"/>
        </a:p>
      </dgm:t>
    </dgm:pt>
    <dgm:pt modelId="{69B69DCA-9E35-4BD5-B23A-23F5F4A95CF2}">
      <dgm:prSet custT="1"/>
      <dgm:spPr/>
      <dgm:t>
        <a:bodyPr/>
        <a:lstStyle/>
        <a:p>
          <a:pPr rtl="0"/>
          <a:r>
            <a:rPr lang="zh-CN" altLang="en-US" sz="2400" b="1" dirty="0" smtClean="0"/>
            <a:t>次成河谷</a:t>
          </a:r>
          <a:endParaRPr lang="zh-CN" altLang="en-US" sz="2400" b="1" dirty="0"/>
        </a:p>
      </dgm:t>
    </dgm:pt>
    <dgm:pt modelId="{57A0E1C6-B989-42BF-9904-6E98485D3CAC}" type="parTrans" cxnId="{24BA71E3-0CD8-4F5E-9670-CBC36FA299C9}">
      <dgm:prSet/>
      <dgm:spPr/>
      <dgm:t>
        <a:bodyPr/>
        <a:lstStyle/>
        <a:p>
          <a:endParaRPr lang="zh-CN" altLang="en-US" sz="2400" b="1"/>
        </a:p>
      </dgm:t>
    </dgm:pt>
    <dgm:pt modelId="{D04E69BF-2F19-4CE9-B086-BCA04528163F}" type="sibTrans" cxnId="{24BA71E3-0CD8-4F5E-9670-CBC36FA299C9}">
      <dgm:prSet/>
      <dgm:spPr/>
      <dgm:t>
        <a:bodyPr/>
        <a:lstStyle/>
        <a:p>
          <a:endParaRPr lang="zh-CN" altLang="en-US" sz="2400" b="1"/>
        </a:p>
      </dgm:t>
    </dgm:pt>
    <dgm:pt modelId="{251D4410-F5B9-4C33-A710-FD1235223718}">
      <dgm:prSet custT="1"/>
      <dgm:spPr/>
      <dgm:t>
        <a:bodyPr/>
        <a:lstStyle/>
        <a:p>
          <a:pPr rtl="0"/>
          <a:r>
            <a:rPr lang="zh-CN" altLang="en-US" sz="2400" b="1" dirty="0" smtClean="0"/>
            <a:t>逆向河谷</a:t>
          </a:r>
          <a:endParaRPr lang="zh-CN" altLang="en-US" sz="2400" b="1" dirty="0"/>
        </a:p>
      </dgm:t>
    </dgm:pt>
    <dgm:pt modelId="{C731ADE0-CA8D-489E-B831-93206758A7D8}" type="parTrans" cxnId="{46CA76D2-8BA3-4DBD-9E3B-9C945AFE30D5}">
      <dgm:prSet/>
      <dgm:spPr/>
      <dgm:t>
        <a:bodyPr/>
        <a:lstStyle/>
        <a:p>
          <a:endParaRPr lang="zh-CN" altLang="en-US" sz="2400" b="1"/>
        </a:p>
      </dgm:t>
    </dgm:pt>
    <dgm:pt modelId="{CD32CA82-8E55-4DA8-81F3-367859DE190E}" type="sibTrans" cxnId="{46CA76D2-8BA3-4DBD-9E3B-9C945AFE30D5}">
      <dgm:prSet/>
      <dgm:spPr/>
      <dgm:t>
        <a:bodyPr/>
        <a:lstStyle/>
        <a:p>
          <a:endParaRPr lang="zh-CN" altLang="en-US" sz="2400" b="1"/>
        </a:p>
      </dgm:t>
    </dgm:pt>
    <dgm:pt modelId="{13A1C6F7-572E-4645-A864-24302F487DF6}">
      <dgm:prSet custT="1"/>
      <dgm:spPr/>
      <dgm:t>
        <a:bodyPr/>
        <a:lstStyle/>
        <a:p>
          <a:pPr rtl="0"/>
          <a:r>
            <a:rPr lang="zh-CN" altLang="en-US" sz="2400" b="1" dirty="0" smtClean="0"/>
            <a:t>先成河谷</a:t>
          </a:r>
          <a:endParaRPr lang="zh-CN" altLang="en-US" sz="2400" b="1" dirty="0"/>
        </a:p>
      </dgm:t>
    </dgm:pt>
    <dgm:pt modelId="{0BB1A155-3A4C-4895-87F9-78B958DB905D}" type="parTrans" cxnId="{34D626ED-0216-4AAA-91AB-09B4310BA0A4}">
      <dgm:prSet/>
      <dgm:spPr/>
      <dgm:t>
        <a:bodyPr/>
        <a:lstStyle/>
        <a:p>
          <a:endParaRPr lang="zh-CN" altLang="en-US" sz="2400" b="1"/>
        </a:p>
      </dgm:t>
    </dgm:pt>
    <dgm:pt modelId="{FABF1BBD-EFE0-4E20-A95E-3C9F7605C1CD}" type="sibTrans" cxnId="{34D626ED-0216-4AAA-91AB-09B4310BA0A4}">
      <dgm:prSet/>
      <dgm:spPr/>
      <dgm:t>
        <a:bodyPr/>
        <a:lstStyle/>
        <a:p>
          <a:endParaRPr lang="zh-CN" altLang="en-US" sz="2400" b="1"/>
        </a:p>
      </dgm:t>
    </dgm:pt>
    <dgm:pt modelId="{1A3BD807-7BBD-4DF1-AFF5-3E4A3BF57D9B}">
      <dgm:prSet custT="1"/>
      <dgm:spPr/>
      <dgm:t>
        <a:bodyPr/>
        <a:lstStyle/>
        <a:p>
          <a:pPr rtl="0"/>
          <a:r>
            <a:rPr lang="zh-CN" altLang="en-US" sz="2400" b="1" dirty="0" smtClean="0"/>
            <a:t>叠置河谷</a:t>
          </a:r>
          <a:endParaRPr lang="zh-CN" altLang="en-US" sz="2400" b="1" dirty="0"/>
        </a:p>
      </dgm:t>
    </dgm:pt>
    <dgm:pt modelId="{0763733B-3046-410B-801F-DA0CAB4671AB}" type="parTrans" cxnId="{132F52E6-F2BC-4EF2-9DF3-540D341A9FB3}">
      <dgm:prSet/>
      <dgm:spPr/>
      <dgm:t>
        <a:bodyPr/>
        <a:lstStyle/>
        <a:p>
          <a:endParaRPr lang="zh-CN" altLang="en-US" sz="2400" b="1"/>
        </a:p>
      </dgm:t>
    </dgm:pt>
    <dgm:pt modelId="{7ED97FD5-90D1-42FE-AD17-3D6303A4F90B}" type="sibTrans" cxnId="{132F52E6-F2BC-4EF2-9DF3-540D341A9FB3}">
      <dgm:prSet/>
      <dgm:spPr/>
      <dgm:t>
        <a:bodyPr/>
        <a:lstStyle/>
        <a:p>
          <a:endParaRPr lang="zh-CN" altLang="en-US" sz="2400" b="1"/>
        </a:p>
      </dgm:t>
    </dgm:pt>
    <dgm:pt modelId="{68C0DB4E-ED22-4B07-AEF8-A0409CE9DFF7}">
      <dgm:prSet custT="1"/>
      <dgm:spPr/>
      <dgm:t>
        <a:bodyPr/>
        <a:lstStyle/>
        <a:p>
          <a:pPr rtl="0"/>
          <a:r>
            <a:rPr lang="zh-CN" altLang="en-US" sz="2400" b="1" dirty="0" smtClean="0"/>
            <a:t>河谷类型（根据河谷发育与地质构造的关系）：</a:t>
          </a:r>
          <a:endParaRPr lang="zh-CN" altLang="en-US" sz="2400" b="1" dirty="0"/>
        </a:p>
      </dgm:t>
    </dgm:pt>
    <dgm:pt modelId="{ABAA544D-55F4-40DD-982B-F27F60D067AB}" type="parTrans" cxnId="{98842CAD-FF66-4102-80BD-4130BBA6BF66}">
      <dgm:prSet/>
      <dgm:spPr/>
      <dgm:t>
        <a:bodyPr/>
        <a:lstStyle/>
        <a:p>
          <a:endParaRPr lang="zh-CN" altLang="en-US" sz="2400" b="1"/>
        </a:p>
      </dgm:t>
    </dgm:pt>
    <dgm:pt modelId="{DBE4D8AF-CA86-4BF9-9BEF-91D8D4BADF20}" type="sibTrans" cxnId="{98842CAD-FF66-4102-80BD-4130BBA6BF66}">
      <dgm:prSet/>
      <dgm:spPr/>
      <dgm:t>
        <a:bodyPr/>
        <a:lstStyle/>
        <a:p>
          <a:endParaRPr lang="zh-CN" altLang="en-US" sz="2400" b="1"/>
        </a:p>
      </dgm:t>
    </dgm:pt>
    <dgm:pt modelId="{83652299-3AAD-44EE-8E8B-E358E0B45768}">
      <dgm:prSet custT="1"/>
      <dgm:spPr/>
      <dgm:t>
        <a:bodyPr/>
        <a:lstStyle/>
        <a:p>
          <a:pPr rtl="0"/>
          <a:r>
            <a:rPr lang="zh-CN" altLang="en-US" sz="2400" b="1" dirty="0" smtClean="0"/>
            <a:t>河水所流经的带状延伸的凹地。</a:t>
          </a:r>
          <a:endParaRPr lang="zh-CN" altLang="en-US" sz="2400" b="1" dirty="0"/>
        </a:p>
      </dgm:t>
    </dgm:pt>
    <dgm:pt modelId="{AF139C7A-733E-4533-A839-11940C7586B0}" type="parTrans" cxnId="{73270167-19C5-4E76-B09E-4727FE1BC0CB}">
      <dgm:prSet/>
      <dgm:spPr/>
      <dgm:t>
        <a:bodyPr/>
        <a:lstStyle/>
        <a:p>
          <a:endParaRPr lang="zh-CN" altLang="en-US" sz="2400"/>
        </a:p>
      </dgm:t>
    </dgm:pt>
    <dgm:pt modelId="{512FDABA-90A6-4F17-A869-0E6822330F3A}" type="sibTrans" cxnId="{73270167-19C5-4E76-B09E-4727FE1BC0CB}">
      <dgm:prSet/>
      <dgm:spPr/>
      <dgm:t>
        <a:bodyPr/>
        <a:lstStyle/>
        <a:p>
          <a:endParaRPr lang="zh-CN" altLang="en-US" sz="2400"/>
        </a:p>
      </dgm:t>
    </dgm:pt>
    <dgm:pt modelId="{A47C4D40-27A9-4A26-B07F-2F3BF8DFC6D6}" type="pres">
      <dgm:prSet presAssocID="{C9783C50-7CF2-4778-9CD0-01CCC4BFB272}" presName="linear" presStyleCnt="0">
        <dgm:presLayoutVars>
          <dgm:dir/>
          <dgm:animLvl val="lvl"/>
          <dgm:resizeHandles val="exact"/>
        </dgm:presLayoutVars>
      </dgm:prSet>
      <dgm:spPr/>
      <dgm:t>
        <a:bodyPr/>
        <a:lstStyle/>
        <a:p>
          <a:endParaRPr lang="zh-CN" altLang="en-US"/>
        </a:p>
      </dgm:t>
    </dgm:pt>
    <dgm:pt modelId="{5669C9C4-1E54-41FB-BE60-C2B76552D144}" type="pres">
      <dgm:prSet presAssocID="{7409C610-A44D-4A0A-B5A4-2156C51BF1B9}" presName="parentLin" presStyleCnt="0"/>
      <dgm:spPr/>
      <dgm:t>
        <a:bodyPr/>
        <a:lstStyle/>
        <a:p>
          <a:endParaRPr lang="zh-CN" altLang="en-US"/>
        </a:p>
      </dgm:t>
    </dgm:pt>
    <dgm:pt modelId="{BD61E75B-51DE-4EED-8511-6DF37A05B3BB}" type="pres">
      <dgm:prSet presAssocID="{7409C610-A44D-4A0A-B5A4-2156C51BF1B9}" presName="parentLeftMargin" presStyleLbl="node1" presStyleIdx="0" presStyleCnt="2"/>
      <dgm:spPr/>
      <dgm:t>
        <a:bodyPr/>
        <a:lstStyle/>
        <a:p>
          <a:endParaRPr lang="zh-CN" altLang="en-US"/>
        </a:p>
      </dgm:t>
    </dgm:pt>
    <dgm:pt modelId="{81AE9157-C0C3-4DE0-93E2-013754D0618B}" type="pres">
      <dgm:prSet presAssocID="{7409C610-A44D-4A0A-B5A4-2156C51BF1B9}" presName="parentText" presStyleLbl="node1" presStyleIdx="0" presStyleCnt="2">
        <dgm:presLayoutVars>
          <dgm:chMax val="0"/>
          <dgm:bulletEnabled val="1"/>
        </dgm:presLayoutVars>
      </dgm:prSet>
      <dgm:spPr/>
      <dgm:t>
        <a:bodyPr/>
        <a:lstStyle/>
        <a:p>
          <a:endParaRPr lang="zh-CN" altLang="en-US"/>
        </a:p>
      </dgm:t>
    </dgm:pt>
    <dgm:pt modelId="{06BF5902-FE9B-4EA1-8155-FB895DC201CC}" type="pres">
      <dgm:prSet presAssocID="{7409C610-A44D-4A0A-B5A4-2156C51BF1B9}" presName="negativeSpace" presStyleCnt="0"/>
      <dgm:spPr/>
      <dgm:t>
        <a:bodyPr/>
        <a:lstStyle/>
        <a:p>
          <a:endParaRPr lang="zh-CN" altLang="en-US"/>
        </a:p>
      </dgm:t>
    </dgm:pt>
    <dgm:pt modelId="{03C0D0FB-10F0-4C6D-9C0D-3777ED15ADD1}" type="pres">
      <dgm:prSet presAssocID="{7409C610-A44D-4A0A-B5A4-2156C51BF1B9}" presName="childText" presStyleLbl="conFgAcc1" presStyleIdx="0" presStyleCnt="2">
        <dgm:presLayoutVars>
          <dgm:bulletEnabled val="1"/>
        </dgm:presLayoutVars>
      </dgm:prSet>
      <dgm:spPr/>
      <dgm:t>
        <a:bodyPr/>
        <a:lstStyle/>
        <a:p>
          <a:endParaRPr lang="zh-CN" altLang="en-US"/>
        </a:p>
      </dgm:t>
    </dgm:pt>
    <dgm:pt modelId="{5F4E8F07-6DA0-4765-BC7A-CBE61CA01591}" type="pres">
      <dgm:prSet presAssocID="{7D9C3C83-2AEB-4650-B6B9-93CC86295E14}" presName="spaceBetweenRectangles" presStyleCnt="0"/>
      <dgm:spPr/>
      <dgm:t>
        <a:bodyPr/>
        <a:lstStyle/>
        <a:p>
          <a:endParaRPr lang="zh-CN" altLang="en-US"/>
        </a:p>
      </dgm:t>
    </dgm:pt>
    <dgm:pt modelId="{1FBD2A36-18D3-4E19-8621-CE32740E3B32}" type="pres">
      <dgm:prSet presAssocID="{68C0DB4E-ED22-4B07-AEF8-A0409CE9DFF7}" presName="parentLin" presStyleCnt="0"/>
      <dgm:spPr/>
      <dgm:t>
        <a:bodyPr/>
        <a:lstStyle/>
        <a:p>
          <a:endParaRPr lang="zh-CN" altLang="en-US"/>
        </a:p>
      </dgm:t>
    </dgm:pt>
    <dgm:pt modelId="{65FB1DAC-F481-4C9C-8BDA-D2C657EB05E8}" type="pres">
      <dgm:prSet presAssocID="{68C0DB4E-ED22-4B07-AEF8-A0409CE9DFF7}" presName="parentLeftMargin" presStyleLbl="node1" presStyleIdx="0" presStyleCnt="2"/>
      <dgm:spPr/>
      <dgm:t>
        <a:bodyPr/>
        <a:lstStyle/>
        <a:p>
          <a:endParaRPr lang="zh-CN" altLang="en-US"/>
        </a:p>
      </dgm:t>
    </dgm:pt>
    <dgm:pt modelId="{7298120F-556A-4B42-A9DC-49700F042612}" type="pres">
      <dgm:prSet presAssocID="{68C0DB4E-ED22-4B07-AEF8-A0409CE9DFF7}" presName="parentText" presStyleLbl="node1" presStyleIdx="1" presStyleCnt="2" custScaleX="129062">
        <dgm:presLayoutVars>
          <dgm:chMax val="0"/>
          <dgm:bulletEnabled val="1"/>
        </dgm:presLayoutVars>
      </dgm:prSet>
      <dgm:spPr/>
      <dgm:t>
        <a:bodyPr/>
        <a:lstStyle/>
        <a:p>
          <a:endParaRPr lang="zh-CN" altLang="en-US"/>
        </a:p>
      </dgm:t>
    </dgm:pt>
    <dgm:pt modelId="{DDADAA07-BBC0-4FC2-B50E-3053974A2EFE}" type="pres">
      <dgm:prSet presAssocID="{68C0DB4E-ED22-4B07-AEF8-A0409CE9DFF7}" presName="negativeSpace" presStyleCnt="0"/>
      <dgm:spPr/>
      <dgm:t>
        <a:bodyPr/>
        <a:lstStyle/>
        <a:p>
          <a:endParaRPr lang="zh-CN" altLang="en-US"/>
        </a:p>
      </dgm:t>
    </dgm:pt>
    <dgm:pt modelId="{9334FAC9-4BB3-4659-AD9C-900BBBB7D8C4}" type="pres">
      <dgm:prSet presAssocID="{68C0DB4E-ED22-4B07-AEF8-A0409CE9DFF7}" presName="childText" presStyleLbl="conFgAcc1" presStyleIdx="1" presStyleCnt="2">
        <dgm:presLayoutVars>
          <dgm:bulletEnabled val="1"/>
        </dgm:presLayoutVars>
      </dgm:prSet>
      <dgm:spPr/>
      <dgm:t>
        <a:bodyPr/>
        <a:lstStyle/>
        <a:p>
          <a:endParaRPr lang="zh-CN" altLang="en-US"/>
        </a:p>
      </dgm:t>
    </dgm:pt>
  </dgm:ptLst>
  <dgm:cxnLst>
    <dgm:cxn modelId="{AA58BE37-48FE-4F27-A8D9-E6DDECFE4AFA}" type="presOf" srcId="{68C0DB4E-ED22-4B07-AEF8-A0409CE9DFF7}" destId="{7298120F-556A-4B42-A9DC-49700F042612}" srcOrd="1" destOrd="0" presId="urn:microsoft.com/office/officeart/2005/8/layout/list1"/>
    <dgm:cxn modelId="{3A6E8578-2951-4FA2-B002-2295C472ED45}" type="presOf" srcId="{68DF0A52-01F8-4D32-986D-B09A48FF32C5}" destId="{9334FAC9-4BB3-4659-AD9C-900BBBB7D8C4}" srcOrd="0" destOrd="0" presId="urn:microsoft.com/office/officeart/2005/8/layout/list1"/>
    <dgm:cxn modelId="{46CA76D2-8BA3-4DBD-9E3B-9C945AFE30D5}" srcId="{68C0DB4E-ED22-4B07-AEF8-A0409CE9DFF7}" destId="{251D4410-F5B9-4C33-A710-FD1235223718}" srcOrd="2" destOrd="0" parTransId="{C731ADE0-CA8D-489E-B831-93206758A7D8}" sibTransId="{CD32CA82-8E55-4DA8-81F3-367859DE190E}"/>
    <dgm:cxn modelId="{E0F11D4F-BA7E-4153-8636-F75999E13170}" type="presOf" srcId="{69B69DCA-9E35-4BD5-B23A-23F5F4A95CF2}" destId="{9334FAC9-4BB3-4659-AD9C-900BBBB7D8C4}" srcOrd="0" destOrd="1" presId="urn:microsoft.com/office/officeart/2005/8/layout/list1"/>
    <dgm:cxn modelId="{843260A1-3009-438B-9360-1AEAA18EC5D1}" type="presOf" srcId="{83652299-3AAD-44EE-8E8B-E358E0B45768}" destId="{03C0D0FB-10F0-4C6D-9C0D-3777ED15ADD1}" srcOrd="0" destOrd="0" presId="urn:microsoft.com/office/officeart/2005/8/layout/list1"/>
    <dgm:cxn modelId="{132F52E6-F2BC-4EF2-9DF3-540D341A9FB3}" srcId="{68C0DB4E-ED22-4B07-AEF8-A0409CE9DFF7}" destId="{1A3BD807-7BBD-4DF1-AFF5-3E4A3BF57D9B}" srcOrd="4" destOrd="0" parTransId="{0763733B-3046-410B-801F-DA0CAB4671AB}" sibTransId="{7ED97FD5-90D1-42FE-AD17-3D6303A4F90B}"/>
    <dgm:cxn modelId="{0D2C5D89-3424-4DA2-B048-AC12FF841EFB}" type="presOf" srcId="{251D4410-F5B9-4C33-A710-FD1235223718}" destId="{9334FAC9-4BB3-4659-AD9C-900BBBB7D8C4}" srcOrd="0" destOrd="2" presId="urn:microsoft.com/office/officeart/2005/8/layout/list1"/>
    <dgm:cxn modelId="{63538F53-6C38-48B7-B480-76688BD61E84}" type="presOf" srcId="{13A1C6F7-572E-4645-A864-24302F487DF6}" destId="{9334FAC9-4BB3-4659-AD9C-900BBBB7D8C4}" srcOrd="0" destOrd="3" presId="urn:microsoft.com/office/officeart/2005/8/layout/list1"/>
    <dgm:cxn modelId="{93DDB043-2703-43F3-B141-18ADD53D67DE}" type="presOf" srcId="{1A3BD807-7BBD-4DF1-AFF5-3E4A3BF57D9B}" destId="{9334FAC9-4BB3-4659-AD9C-900BBBB7D8C4}" srcOrd="0" destOrd="4" presId="urn:microsoft.com/office/officeart/2005/8/layout/list1"/>
    <dgm:cxn modelId="{73270167-19C5-4E76-B09E-4727FE1BC0CB}" srcId="{7409C610-A44D-4A0A-B5A4-2156C51BF1B9}" destId="{83652299-3AAD-44EE-8E8B-E358E0B45768}" srcOrd="0" destOrd="0" parTransId="{AF139C7A-733E-4533-A839-11940C7586B0}" sibTransId="{512FDABA-90A6-4F17-A869-0E6822330F3A}"/>
    <dgm:cxn modelId="{24BA71E3-0CD8-4F5E-9670-CBC36FA299C9}" srcId="{68C0DB4E-ED22-4B07-AEF8-A0409CE9DFF7}" destId="{69B69DCA-9E35-4BD5-B23A-23F5F4A95CF2}" srcOrd="1" destOrd="0" parTransId="{57A0E1C6-B989-42BF-9904-6E98485D3CAC}" sibTransId="{D04E69BF-2F19-4CE9-B086-BCA04528163F}"/>
    <dgm:cxn modelId="{F7FB6075-8F37-4061-9A8A-951A4A337372}" type="presOf" srcId="{C9783C50-7CF2-4778-9CD0-01CCC4BFB272}" destId="{A47C4D40-27A9-4A26-B07F-2F3BF8DFC6D6}" srcOrd="0" destOrd="0" presId="urn:microsoft.com/office/officeart/2005/8/layout/list1"/>
    <dgm:cxn modelId="{B88B7AF4-2D4F-42CA-8D96-5EA732CAE053}" srcId="{C9783C50-7CF2-4778-9CD0-01CCC4BFB272}" destId="{7409C610-A44D-4A0A-B5A4-2156C51BF1B9}" srcOrd="0" destOrd="0" parTransId="{70E233AD-0CC7-444B-9583-551E823A2061}" sibTransId="{7D9C3C83-2AEB-4650-B6B9-93CC86295E14}"/>
    <dgm:cxn modelId="{EB8B5BCC-049D-4E7A-84B5-7C9FC11B3186}" type="presOf" srcId="{7409C610-A44D-4A0A-B5A4-2156C51BF1B9}" destId="{81AE9157-C0C3-4DE0-93E2-013754D0618B}" srcOrd="1" destOrd="0" presId="urn:microsoft.com/office/officeart/2005/8/layout/list1"/>
    <dgm:cxn modelId="{D962AF86-13A2-401C-B9C3-D4A501F83B96}" type="presOf" srcId="{68C0DB4E-ED22-4B07-AEF8-A0409CE9DFF7}" destId="{65FB1DAC-F481-4C9C-8BDA-D2C657EB05E8}" srcOrd="0" destOrd="0" presId="urn:microsoft.com/office/officeart/2005/8/layout/list1"/>
    <dgm:cxn modelId="{993209AD-7689-49C4-B814-C36A6DD93014}" srcId="{68C0DB4E-ED22-4B07-AEF8-A0409CE9DFF7}" destId="{68DF0A52-01F8-4D32-986D-B09A48FF32C5}" srcOrd="0" destOrd="0" parTransId="{DB27CCA9-1C91-43AF-94E1-C84D94E067B4}" sibTransId="{8690B0C0-26FF-43B7-8CD1-FB6F943D9F8C}"/>
    <dgm:cxn modelId="{61480EA5-A9D8-4037-A84B-C27F5220CB16}" type="presOf" srcId="{7409C610-A44D-4A0A-B5A4-2156C51BF1B9}" destId="{BD61E75B-51DE-4EED-8511-6DF37A05B3BB}" srcOrd="0" destOrd="0" presId="urn:microsoft.com/office/officeart/2005/8/layout/list1"/>
    <dgm:cxn modelId="{98842CAD-FF66-4102-80BD-4130BBA6BF66}" srcId="{C9783C50-7CF2-4778-9CD0-01CCC4BFB272}" destId="{68C0DB4E-ED22-4B07-AEF8-A0409CE9DFF7}" srcOrd="1" destOrd="0" parTransId="{ABAA544D-55F4-40DD-982B-F27F60D067AB}" sibTransId="{DBE4D8AF-CA86-4BF9-9BEF-91D8D4BADF20}"/>
    <dgm:cxn modelId="{34D626ED-0216-4AAA-91AB-09B4310BA0A4}" srcId="{68C0DB4E-ED22-4B07-AEF8-A0409CE9DFF7}" destId="{13A1C6F7-572E-4645-A864-24302F487DF6}" srcOrd="3" destOrd="0" parTransId="{0BB1A155-3A4C-4895-87F9-78B958DB905D}" sibTransId="{FABF1BBD-EFE0-4E20-A95E-3C9F7605C1CD}"/>
    <dgm:cxn modelId="{D31CB271-DADF-441D-920B-A1709C54B649}" type="presParOf" srcId="{A47C4D40-27A9-4A26-B07F-2F3BF8DFC6D6}" destId="{5669C9C4-1E54-41FB-BE60-C2B76552D144}" srcOrd="0" destOrd="0" presId="urn:microsoft.com/office/officeart/2005/8/layout/list1"/>
    <dgm:cxn modelId="{6C83365B-13AE-4D91-B5E5-15E0D6F721CB}" type="presParOf" srcId="{5669C9C4-1E54-41FB-BE60-C2B76552D144}" destId="{BD61E75B-51DE-4EED-8511-6DF37A05B3BB}" srcOrd="0" destOrd="0" presId="urn:microsoft.com/office/officeart/2005/8/layout/list1"/>
    <dgm:cxn modelId="{7A887F7F-B741-46CE-9F88-B94F81B45F77}" type="presParOf" srcId="{5669C9C4-1E54-41FB-BE60-C2B76552D144}" destId="{81AE9157-C0C3-4DE0-93E2-013754D0618B}" srcOrd="1" destOrd="0" presId="urn:microsoft.com/office/officeart/2005/8/layout/list1"/>
    <dgm:cxn modelId="{0981C607-2FA8-4A9A-B863-6A9BC091F056}" type="presParOf" srcId="{A47C4D40-27A9-4A26-B07F-2F3BF8DFC6D6}" destId="{06BF5902-FE9B-4EA1-8155-FB895DC201CC}" srcOrd="1" destOrd="0" presId="urn:microsoft.com/office/officeart/2005/8/layout/list1"/>
    <dgm:cxn modelId="{78C43EEF-D8D0-474C-8979-3230DEDF2F3B}" type="presParOf" srcId="{A47C4D40-27A9-4A26-B07F-2F3BF8DFC6D6}" destId="{03C0D0FB-10F0-4C6D-9C0D-3777ED15ADD1}" srcOrd="2" destOrd="0" presId="urn:microsoft.com/office/officeart/2005/8/layout/list1"/>
    <dgm:cxn modelId="{9D359008-9F9B-46A9-97C3-43D7A8E53DA9}" type="presParOf" srcId="{A47C4D40-27A9-4A26-B07F-2F3BF8DFC6D6}" destId="{5F4E8F07-6DA0-4765-BC7A-CBE61CA01591}" srcOrd="3" destOrd="0" presId="urn:microsoft.com/office/officeart/2005/8/layout/list1"/>
    <dgm:cxn modelId="{4126DDC8-3DB4-43C2-9C43-136B6DFD1DAF}" type="presParOf" srcId="{A47C4D40-27A9-4A26-B07F-2F3BF8DFC6D6}" destId="{1FBD2A36-18D3-4E19-8621-CE32740E3B32}" srcOrd="4" destOrd="0" presId="urn:microsoft.com/office/officeart/2005/8/layout/list1"/>
    <dgm:cxn modelId="{46BBF48B-749C-4A7A-8F42-3C8A48AA4D2C}" type="presParOf" srcId="{1FBD2A36-18D3-4E19-8621-CE32740E3B32}" destId="{65FB1DAC-F481-4C9C-8BDA-D2C657EB05E8}" srcOrd="0" destOrd="0" presId="urn:microsoft.com/office/officeart/2005/8/layout/list1"/>
    <dgm:cxn modelId="{E575B94A-CA98-406D-85E8-157BE45B6485}" type="presParOf" srcId="{1FBD2A36-18D3-4E19-8621-CE32740E3B32}" destId="{7298120F-556A-4B42-A9DC-49700F042612}" srcOrd="1" destOrd="0" presId="urn:microsoft.com/office/officeart/2005/8/layout/list1"/>
    <dgm:cxn modelId="{3E0F2202-9214-4EFD-8016-7DB519FDCE69}" type="presParOf" srcId="{A47C4D40-27A9-4A26-B07F-2F3BF8DFC6D6}" destId="{DDADAA07-BBC0-4FC2-B50E-3053974A2EFE}" srcOrd="5" destOrd="0" presId="urn:microsoft.com/office/officeart/2005/8/layout/list1"/>
    <dgm:cxn modelId="{0175ECAB-B094-4A4F-8106-F75AB88E14AE}" type="presParOf" srcId="{A47C4D40-27A9-4A26-B07F-2F3BF8DFC6D6}" destId="{9334FAC9-4BB3-4659-AD9C-900BBBB7D8C4}" srcOrd="6" destOrd="0" presId="urn:microsoft.com/office/officeart/2005/8/layout/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3266FA7-F7A1-4276-BAF4-0A7053701B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2E918871-CD6D-4842-8E7F-E02EA523A0E5}">
      <dgm:prSet/>
      <dgm:spPr/>
      <dgm:t>
        <a:bodyPr/>
        <a:lstStyle/>
        <a:p>
          <a:pPr rtl="0"/>
          <a:r>
            <a:rPr lang="zh-CN" altLang="en-US" b="1" dirty="0" smtClean="0"/>
            <a:t>准平原：</a:t>
          </a:r>
          <a:endParaRPr lang="zh-CN" altLang="en-US" b="1" dirty="0"/>
        </a:p>
      </dgm:t>
    </dgm:pt>
    <dgm:pt modelId="{19A9D2E3-82B4-4EDC-8F43-F176AB12347C}" type="parTrans" cxnId="{84FB8EC0-386C-4281-9C00-B1AA99733535}">
      <dgm:prSet/>
      <dgm:spPr/>
      <dgm:t>
        <a:bodyPr/>
        <a:lstStyle/>
        <a:p>
          <a:endParaRPr lang="zh-CN" altLang="en-US" b="1"/>
        </a:p>
      </dgm:t>
    </dgm:pt>
    <dgm:pt modelId="{B2A3D92C-CCF2-4A43-ACA4-B1025AE3E446}" type="sibTrans" cxnId="{84FB8EC0-386C-4281-9C00-B1AA99733535}">
      <dgm:prSet/>
      <dgm:spPr/>
      <dgm:t>
        <a:bodyPr/>
        <a:lstStyle/>
        <a:p>
          <a:endParaRPr lang="zh-CN" altLang="en-US" b="1"/>
        </a:p>
      </dgm:t>
    </dgm:pt>
    <dgm:pt modelId="{8813E8E0-CA05-4F8B-B215-A080F18384BA}">
      <dgm:prSet/>
      <dgm:spPr/>
      <dgm:t>
        <a:bodyPr/>
        <a:lstStyle/>
        <a:p>
          <a:pPr rtl="0"/>
          <a:r>
            <a:rPr lang="zh-CN" altLang="en-US" b="1" dirty="0" smtClean="0"/>
            <a:t>山麓面：</a:t>
          </a:r>
          <a:endParaRPr lang="zh-CN" altLang="en-US" b="1" dirty="0"/>
        </a:p>
      </dgm:t>
    </dgm:pt>
    <dgm:pt modelId="{F7775B38-A6D2-4966-9E0C-8860FAEF9A34}" type="parTrans" cxnId="{279C8FF5-1C45-49B0-B11F-42B098A11013}">
      <dgm:prSet/>
      <dgm:spPr/>
      <dgm:t>
        <a:bodyPr/>
        <a:lstStyle/>
        <a:p>
          <a:endParaRPr lang="zh-CN" altLang="en-US" b="1"/>
        </a:p>
      </dgm:t>
    </dgm:pt>
    <dgm:pt modelId="{93664580-4F6C-4FF6-BB62-9BA8AF06FAAB}" type="sibTrans" cxnId="{279C8FF5-1C45-49B0-B11F-42B098A11013}">
      <dgm:prSet/>
      <dgm:spPr/>
      <dgm:t>
        <a:bodyPr/>
        <a:lstStyle/>
        <a:p>
          <a:endParaRPr lang="zh-CN" altLang="en-US" b="1"/>
        </a:p>
      </dgm:t>
    </dgm:pt>
    <dgm:pt modelId="{5D8668FD-CD79-4B30-8116-96E614F2C9F1}">
      <dgm:prSet/>
      <dgm:spPr/>
      <dgm:t>
        <a:bodyPr/>
        <a:lstStyle/>
        <a:p>
          <a:pPr rtl="0"/>
          <a:r>
            <a:rPr lang="zh-CN" altLang="en-US" b="1" dirty="0" smtClean="0"/>
            <a:t>在湿润气候条件下，地表经长期风化和流水作用形成的接近平原的地貌形态。</a:t>
          </a:r>
          <a:endParaRPr lang="zh-CN" altLang="en-US" b="1" dirty="0"/>
        </a:p>
      </dgm:t>
    </dgm:pt>
    <dgm:pt modelId="{3B0CC312-511C-4F76-A1C2-19E5724450B7}" type="parTrans" cxnId="{C10BD7F6-795B-41D2-8253-BC8B7D405326}">
      <dgm:prSet/>
      <dgm:spPr/>
      <dgm:t>
        <a:bodyPr/>
        <a:lstStyle/>
        <a:p>
          <a:endParaRPr lang="zh-CN" altLang="en-US" b="1"/>
        </a:p>
      </dgm:t>
    </dgm:pt>
    <dgm:pt modelId="{BB6C53FD-D517-47AF-BB6E-90D97D8E10EC}" type="sibTrans" cxnId="{C10BD7F6-795B-41D2-8253-BC8B7D405326}">
      <dgm:prSet/>
      <dgm:spPr/>
      <dgm:t>
        <a:bodyPr/>
        <a:lstStyle/>
        <a:p>
          <a:endParaRPr lang="zh-CN" altLang="en-US" b="1"/>
        </a:p>
      </dgm:t>
    </dgm:pt>
    <dgm:pt modelId="{CEC6F6CF-7244-4146-B10F-5073E76BA2AB}">
      <dgm:prSet/>
      <dgm:spPr/>
      <dgm:t>
        <a:bodyPr/>
        <a:lstStyle/>
        <a:p>
          <a:pPr rtl="0"/>
          <a:r>
            <a:rPr lang="zh-CN" altLang="en-US" b="1" dirty="0" smtClean="0"/>
            <a:t>在干旱半干旱气候条件下，坡面洪流不断搬运风化碎屑而致山坡大体保持原有坡度平行后退，山体逐渐缩小时在山麓形成的大片基岩夷平地面。</a:t>
          </a:r>
          <a:endParaRPr lang="zh-CN" altLang="en-US" b="1" dirty="0"/>
        </a:p>
      </dgm:t>
    </dgm:pt>
    <dgm:pt modelId="{24AF0063-5083-4A53-9D9D-7EFD95D60FFE}" type="parTrans" cxnId="{9D10C182-51E8-4CD8-9825-F9DDBC00B68F}">
      <dgm:prSet/>
      <dgm:spPr/>
      <dgm:t>
        <a:bodyPr/>
        <a:lstStyle/>
        <a:p>
          <a:endParaRPr lang="zh-CN" altLang="en-US" b="1"/>
        </a:p>
      </dgm:t>
    </dgm:pt>
    <dgm:pt modelId="{ABB8BA87-9D9D-43E2-BC2D-FC76E2D2E2C1}" type="sibTrans" cxnId="{9D10C182-51E8-4CD8-9825-F9DDBC00B68F}">
      <dgm:prSet/>
      <dgm:spPr/>
      <dgm:t>
        <a:bodyPr/>
        <a:lstStyle/>
        <a:p>
          <a:endParaRPr lang="zh-CN" altLang="en-US" b="1"/>
        </a:p>
      </dgm:t>
    </dgm:pt>
    <dgm:pt modelId="{E0EB1E70-FF88-4CF5-921D-E0F46C4F855B}" type="pres">
      <dgm:prSet presAssocID="{33266FA7-F7A1-4276-BAF4-0A7053701B25}" presName="linear" presStyleCnt="0">
        <dgm:presLayoutVars>
          <dgm:dir/>
          <dgm:animLvl val="lvl"/>
          <dgm:resizeHandles val="exact"/>
        </dgm:presLayoutVars>
      </dgm:prSet>
      <dgm:spPr/>
      <dgm:t>
        <a:bodyPr/>
        <a:lstStyle/>
        <a:p>
          <a:endParaRPr lang="zh-CN" altLang="en-US"/>
        </a:p>
      </dgm:t>
    </dgm:pt>
    <dgm:pt modelId="{4BD867D5-64B3-41EB-AFEB-0A647D25EC00}" type="pres">
      <dgm:prSet presAssocID="{2E918871-CD6D-4842-8E7F-E02EA523A0E5}" presName="parentLin" presStyleCnt="0"/>
      <dgm:spPr/>
    </dgm:pt>
    <dgm:pt modelId="{38B62545-DABB-4100-AF80-4D6F8712CC78}" type="pres">
      <dgm:prSet presAssocID="{2E918871-CD6D-4842-8E7F-E02EA523A0E5}" presName="parentLeftMargin" presStyleLbl="node1" presStyleIdx="0" presStyleCnt="2"/>
      <dgm:spPr/>
      <dgm:t>
        <a:bodyPr/>
        <a:lstStyle/>
        <a:p>
          <a:endParaRPr lang="zh-CN" altLang="en-US"/>
        </a:p>
      </dgm:t>
    </dgm:pt>
    <dgm:pt modelId="{BC6B1CB2-780B-4241-B586-C4757535419C}" type="pres">
      <dgm:prSet presAssocID="{2E918871-CD6D-4842-8E7F-E02EA523A0E5}" presName="parentText" presStyleLbl="node1" presStyleIdx="0" presStyleCnt="2">
        <dgm:presLayoutVars>
          <dgm:chMax val="0"/>
          <dgm:bulletEnabled val="1"/>
        </dgm:presLayoutVars>
      </dgm:prSet>
      <dgm:spPr/>
      <dgm:t>
        <a:bodyPr/>
        <a:lstStyle/>
        <a:p>
          <a:endParaRPr lang="zh-CN" altLang="en-US"/>
        </a:p>
      </dgm:t>
    </dgm:pt>
    <dgm:pt modelId="{1C4637A3-2F32-43AD-8ADC-9BACF07E2DE2}" type="pres">
      <dgm:prSet presAssocID="{2E918871-CD6D-4842-8E7F-E02EA523A0E5}" presName="negativeSpace" presStyleCnt="0"/>
      <dgm:spPr/>
    </dgm:pt>
    <dgm:pt modelId="{3C11E503-E312-4E11-8804-78A471A3EDC1}" type="pres">
      <dgm:prSet presAssocID="{2E918871-CD6D-4842-8E7F-E02EA523A0E5}" presName="childText" presStyleLbl="conFgAcc1" presStyleIdx="0" presStyleCnt="2">
        <dgm:presLayoutVars>
          <dgm:bulletEnabled val="1"/>
        </dgm:presLayoutVars>
      </dgm:prSet>
      <dgm:spPr/>
      <dgm:t>
        <a:bodyPr/>
        <a:lstStyle/>
        <a:p>
          <a:endParaRPr lang="zh-CN" altLang="en-US"/>
        </a:p>
      </dgm:t>
    </dgm:pt>
    <dgm:pt modelId="{1ACBDA22-508E-482B-9D85-3751027710E0}" type="pres">
      <dgm:prSet presAssocID="{B2A3D92C-CCF2-4A43-ACA4-B1025AE3E446}" presName="spaceBetweenRectangles" presStyleCnt="0"/>
      <dgm:spPr/>
    </dgm:pt>
    <dgm:pt modelId="{83915930-842C-4FD2-B155-DDDCF1C7658F}" type="pres">
      <dgm:prSet presAssocID="{8813E8E0-CA05-4F8B-B215-A080F18384BA}" presName="parentLin" presStyleCnt="0"/>
      <dgm:spPr/>
    </dgm:pt>
    <dgm:pt modelId="{155D7CE7-2A6E-4AD2-B2BF-5B9C519D02B6}" type="pres">
      <dgm:prSet presAssocID="{8813E8E0-CA05-4F8B-B215-A080F18384BA}" presName="parentLeftMargin" presStyleLbl="node1" presStyleIdx="0" presStyleCnt="2"/>
      <dgm:spPr/>
      <dgm:t>
        <a:bodyPr/>
        <a:lstStyle/>
        <a:p>
          <a:endParaRPr lang="zh-CN" altLang="en-US"/>
        </a:p>
      </dgm:t>
    </dgm:pt>
    <dgm:pt modelId="{D6AED3C7-BFAF-4FEC-ADA4-9835AB9BE0FD}" type="pres">
      <dgm:prSet presAssocID="{8813E8E0-CA05-4F8B-B215-A080F18384BA}" presName="parentText" presStyleLbl="node1" presStyleIdx="1" presStyleCnt="2">
        <dgm:presLayoutVars>
          <dgm:chMax val="0"/>
          <dgm:bulletEnabled val="1"/>
        </dgm:presLayoutVars>
      </dgm:prSet>
      <dgm:spPr/>
      <dgm:t>
        <a:bodyPr/>
        <a:lstStyle/>
        <a:p>
          <a:endParaRPr lang="zh-CN" altLang="en-US"/>
        </a:p>
      </dgm:t>
    </dgm:pt>
    <dgm:pt modelId="{835D87EA-A5D6-42EF-A28A-6E8AD68A174A}" type="pres">
      <dgm:prSet presAssocID="{8813E8E0-CA05-4F8B-B215-A080F18384BA}" presName="negativeSpace" presStyleCnt="0"/>
      <dgm:spPr/>
    </dgm:pt>
    <dgm:pt modelId="{11D6D846-1FEC-4CAB-8087-541691987C25}" type="pres">
      <dgm:prSet presAssocID="{8813E8E0-CA05-4F8B-B215-A080F18384BA}" presName="childText" presStyleLbl="conFgAcc1" presStyleIdx="1" presStyleCnt="2">
        <dgm:presLayoutVars>
          <dgm:bulletEnabled val="1"/>
        </dgm:presLayoutVars>
      </dgm:prSet>
      <dgm:spPr/>
      <dgm:t>
        <a:bodyPr/>
        <a:lstStyle/>
        <a:p>
          <a:endParaRPr lang="zh-CN" altLang="en-US"/>
        </a:p>
      </dgm:t>
    </dgm:pt>
  </dgm:ptLst>
  <dgm:cxnLst>
    <dgm:cxn modelId="{22E03EEC-689E-4538-BCCF-7A346AEEDFCA}" type="presOf" srcId="{2E918871-CD6D-4842-8E7F-E02EA523A0E5}" destId="{BC6B1CB2-780B-4241-B586-C4757535419C}" srcOrd="1" destOrd="0" presId="urn:microsoft.com/office/officeart/2005/8/layout/list1"/>
    <dgm:cxn modelId="{C10BD7F6-795B-41D2-8253-BC8B7D405326}" srcId="{2E918871-CD6D-4842-8E7F-E02EA523A0E5}" destId="{5D8668FD-CD79-4B30-8116-96E614F2C9F1}" srcOrd="0" destOrd="0" parTransId="{3B0CC312-511C-4F76-A1C2-19E5724450B7}" sibTransId="{BB6C53FD-D517-47AF-BB6E-90D97D8E10EC}"/>
    <dgm:cxn modelId="{902765F8-0F3F-4B78-9F89-D8558A15D7FA}" type="presOf" srcId="{33266FA7-F7A1-4276-BAF4-0A7053701B25}" destId="{E0EB1E70-FF88-4CF5-921D-E0F46C4F855B}" srcOrd="0" destOrd="0" presId="urn:microsoft.com/office/officeart/2005/8/layout/list1"/>
    <dgm:cxn modelId="{1E60A7D8-3AB2-4AFC-9EC5-91119D2C6285}" type="presOf" srcId="{5D8668FD-CD79-4B30-8116-96E614F2C9F1}" destId="{3C11E503-E312-4E11-8804-78A471A3EDC1}" srcOrd="0" destOrd="0" presId="urn:microsoft.com/office/officeart/2005/8/layout/list1"/>
    <dgm:cxn modelId="{BFF5FC69-32BC-40D8-93B5-90D8CD4CE679}" type="presOf" srcId="{8813E8E0-CA05-4F8B-B215-A080F18384BA}" destId="{D6AED3C7-BFAF-4FEC-ADA4-9835AB9BE0FD}" srcOrd="1" destOrd="0" presId="urn:microsoft.com/office/officeart/2005/8/layout/list1"/>
    <dgm:cxn modelId="{279C8FF5-1C45-49B0-B11F-42B098A11013}" srcId="{33266FA7-F7A1-4276-BAF4-0A7053701B25}" destId="{8813E8E0-CA05-4F8B-B215-A080F18384BA}" srcOrd="1" destOrd="0" parTransId="{F7775B38-A6D2-4966-9E0C-8860FAEF9A34}" sibTransId="{93664580-4F6C-4FF6-BB62-9BA8AF06FAAB}"/>
    <dgm:cxn modelId="{9D10C182-51E8-4CD8-9825-F9DDBC00B68F}" srcId="{8813E8E0-CA05-4F8B-B215-A080F18384BA}" destId="{CEC6F6CF-7244-4146-B10F-5073E76BA2AB}" srcOrd="0" destOrd="0" parTransId="{24AF0063-5083-4A53-9D9D-7EFD95D60FFE}" sibTransId="{ABB8BA87-9D9D-43E2-BC2D-FC76E2D2E2C1}"/>
    <dgm:cxn modelId="{84FB8EC0-386C-4281-9C00-B1AA99733535}" srcId="{33266FA7-F7A1-4276-BAF4-0A7053701B25}" destId="{2E918871-CD6D-4842-8E7F-E02EA523A0E5}" srcOrd="0" destOrd="0" parTransId="{19A9D2E3-82B4-4EDC-8F43-F176AB12347C}" sibTransId="{B2A3D92C-CCF2-4A43-ACA4-B1025AE3E446}"/>
    <dgm:cxn modelId="{D628BD77-CD05-483F-BC4F-3E4D7FAB29A0}" type="presOf" srcId="{CEC6F6CF-7244-4146-B10F-5073E76BA2AB}" destId="{11D6D846-1FEC-4CAB-8087-541691987C25}" srcOrd="0" destOrd="0" presId="urn:microsoft.com/office/officeart/2005/8/layout/list1"/>
    <dgm:cxn modelId="{0953D35D-A47B-41EB-852B-00E0C2AC9242}" type="presOf" srcId="{8813E8E0-CA05-4F8B-B215-A080F18384BA}" destId="{155D7CE7-2A6E-4AD2-B2BF-5B9C519D02B6}" srcOrd="0" destOrd="0" presId="urn:microsoft.com/office/officeart/2005/8/layout/list1"/>
    <dgm:cxn modelId="{FD68A950-F0C1-4447-AF44-DA6C5925A00B}" type="presOf" srcId="{2E918871-CD6D-4842-8E7F-E02EA523A0E5}" destId="{38B62545-DABB-4100-AF80-4D6F8712CC78}" srcOrd="0" destOrd="0" presId="urn:microsoft.com/office/officeart/2005/8/layout/list1"/>
    <dgm:cxn modelId="{6FE06242-9E40-4D18-AFD6-4D885887F99B}" type="presParOf" srcId="{E0EB1E70-FF88-4CF5-921D-E0F46C4F855B}" destId="{4BD867D5-64B3-41EB-AFEB-0A647D25EC00}" srcOrd="0" destOrd="0" presId="urn:microsoft.com/office/officeart/2005/8/layout/list1"/>
    <dgm:cxn modelId="{519D42A9-A6BD-4357-970F-466B2111C1F4}" type="presParOf" srcId="{4BD867D5-64B3-41EB-AFEB-0A647D25EC00}" destId="{38B62545-DABB-4100-AF80-4D6F8712CC78}" srcOrd="0" destOrd="0" presId="urn:microsoft.com/office/officeart/2005/8/layout/list1"/>
    <dgm:cxn modelId="{FFD62EE5-5D45-441C-B66D-7EEFB1FFB908}" type="presParOf" srcId="{4BD867D5-64B3-41EB-AFEB-0A647D25EC00}" destId="{BC6B1CB2-780B-4241-B586-C4757535419C}" srcOrd="1" destOrd="0" presId="urn:microsoft.com/office/officeart/2005/8/layout/list1"/>
    <dgm:cxn modelId="{7A6896C5-38BE-4784-BA4B-6FB8B68A3A85}" type="presParOf" srcId="{E0EB1E70-FF88-4CF5-921D-E0F46C4F855B}" destId="{1C4637A3-2F32-43AD-8ADC-9BACF07E2DE2}" srcOrd="1" destOrd="0" presId="urn:microsoft.com/office/officeart/2005/8/layout/list1"/>
    <dgm:cxn modelId="{D8684554-FBF4-488D-9D97-491E63B00F21}" type="presParOf" srcId="{E0EB1E70-FF88-4CF5-921D-E0F46C4F855B}" destId="{3C11E503-E312-4E11-8804-78A471A3EDC1}" srcOrd="2" destOrd="0" presId="urn:microsoft.com/office/officeart/2005/8/layout/list1"/>
    <dgm:cxn modelId="{3BE929F8-B0D2-4AC4-9195-F11D807126BC}" type="presParOf" srcId="{E0EB1E70-FF88-4CF5-921D-E0F46C4F855B}" destId="{1ACBDA22-508E-482B-9D85-3751027710E0}" srcOrd="3" destOrd="0" presId="urn:microsoft.com/office/officeart/2005/8/layout/list1"/>
    <dgm:cxn modelId="{2694D77B-86B8-4A78-9F54-95843CDF1032}" type="presParOf" srcId="{E0EB1E70-FF88-4CF5-921D-E0F46C4F855B}" destId="{83915930-842C-4FD2-B155-DDDCF1C7658F}" srcOrd="4" destOrd="0" presId="urn:microsoft.com/office/officeart/2005/8/layout/list1"/>
    <dgm:cxn modelId="{FECC1C0E-282F-42CB-AA2A-2FEF0B938E67}" type="presParOf" srcId="{83915930-842C-4FD2-B155-DDDCF1C7658F}" destId="{155D7CE7-2A6E-4AD2-B2BF-5B9C519D02B6}" srcOrd="0" destOrd="0" presId="urn:microsoft.com/office/officeart/2005/8/layout/list1"/>
    <dgm:cxn modelId="{1A0CFEAF-C15C-49D0-AE26-26EEE91074C2}" type="presParOf" srcId="{83915930-842C-4FD2-B155-DDDCF1C7658F}" destId="{D6AED3C7-BFAF-4FEC-ADA4-9835AB9BE0FD}" srcOrd="1" destOrd="0" presId="urn:microsoft.com/office/officeart/2005/8/layout/list1"/>
    <dgm:cxn modelId="{0C2DA48C-C63B-455A-AC74-F7BF1C1DA7FA}" type="presParOf" srcId="{E0EB1E70-FF88-4CF5-921D-E0F46C4F855B}" destId="{835D87EA-A5D6-42EF-A28A-6E8AD68A174A}" srcOrd="5" destOrd="0" presId="urn:microsoft.com/office/officeart/2005/8/layout/list1"/>
    <dgm:cxn modelId="{A13951E2-5677-44A6-9377-5B98C1E5F9CA}" type="presParOf" srcId="{E0EB1E70-FF88-4CF5-921D-E0F46C4F855B}" destId="{11D6D846-1FEC-4CAB-8087-541691987C2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C8FA834-6DA9-4105-9450-B009A1000C5F}"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zh-CN" altLang="en-US"/>
        </a:p>
      </dgm:t>
    </dgm:pt>
    <dgm:pt modelId="{67CF80CB-6CF7-4B79-8B23-1ABEA7406069}">
      <dgm:prSet/>
      <dgm:spPr/>
      <dgm:t>
        <a:bodyPr/>
        <a:lstStyle/>
        <a:p>
          <a:pPr rtl="0"/>
          <a:r>
            <a:rPr lang="zh-CN" altLang="en-US" b="1" dirty="0" smtClean="0"/>
            <a:t>流水作用</a:t>
          </a:r>
          <a:endParaRPr lang="zh-CN" altLang="en-US" b="1" dirty="0"/>
        </a:p>
      </dgm:t>
    </dgm:pt>
    <dgm:pt modelId="{DAA8A99E-91E8-447B-BA0F-05548DB80A54}" type="parTrans" cxnId="{B0110591-D3E5-437E-B7FC-53894849A1F0}">
      <dgm:prSet/>
      <dgm:spPr/>
      <dgm:t>
        <a:bodyPr/>
        <a:lstStyle/>
        <a:p>
          <a:endParaRPr lang="zh-CN" altLang="en-US" b="1"/>
        </a:p>
      </dgm:t>
    </dgm:pt>
    <dgm:pt modelId="{C61D45FA-0570-4C1D-9AE9-E1993B1BFA54}" type="sibTrans" cxnId="{B0110591-D3E5-437E-B7FC-53894849A1F0}">
      <dgm:prSet/>
      <dgm:spPr/>
      <dgm:t>
        <a:bodyPr/>
        <a:lstStyle/>
        <a:p>
          <a:endParaRPr lang="zh-CN" altLang="en-US" b="1"/>
        </a:p>
      </dgm:t>
    </dgm:pt>
    <dgm:pt modelId="{757FD5A7-84B6-4238-A8C6-A96E2E24EBD4}">
      <dgm:prSet/>
      <dgm:spPr/>
      <dgm:t>
        <a:bodyPr/>
        <a:lstStyle/>
        <a:p>
          <a:pPr rtl="0"/>
          <a:r>
            <a:rPr lang="zh-CN" altLang="en-US" b="1" smtClean="0"/>
            <a:t>侵蚀</a:t>
          </a:r>
          <a:endParaRPr lang="zh-CN" altLang="en-US" b="1" dirty="0"/>
        </a:p>
      </dgm:t>
    </dgm:pt>
    <dgm:pt modelId="{4816909D-A09E-4A33-B388-B1F0E747A237}" type="parTrans" cxnId="{B5A76C47-8EEE-4EDE-9EDA-86F83C91A203}">
      <dgm:prSet/>
      <dgm:spPr/>
      <dgm:t>
        <a:bodyPr/>
        <a:lstStyle/>
        <a:p>
          <a:endParaRPr lang="zh-CN" altLang="en-US" b="1"/>
        </a:p>
      </dgm:t>
    </dgm:pt>
    <dgm:pt modelId="{47595E74-6E23-4DCB-9854-76914E2E12B1}" type="sibTrans" cxnId="{B5A76C47-8EEE-4EDE-9EDA-86F83C91A203}">
      <dgm:prSet/>
      <dgm:spPr/>
      <dgm:t>
        <a:bodyPr/>
        <a:lstStyle/>
        <a:p>
          <a:endParaRPr lang="zh-CN" altLang="en-US" b="1"/>
        </a:p>
      </dgm:t>
    </dgm:pt>
    <dgm:pt modelId="{1A8A4058-BEEF-4B63-9253-7AF5A5CCDE4A}">
      <dgm:prSet/>
      <dgm:spPr/>
      <dgm:t>
        <a:bodyPr/>
        <a:lstStyle/>
        <a:p>
          <a:pPr rtl="0"/>
          <a:r>
            <a:rPr lang="zh-CN" altLang="en-US" b="1" smtClean="0"/>
            <a:t>沉积</a:t>
          </a:r>
          <a:endParaRPr lang="zh-CN" altLang="en-US" b="1" dirty="0"/>
        </a:p>
      </dgm:t>
    </dgm:pt>
    <dgm:pt modelId="{1124A504-1492-45A7-90BB-E94B085D402A}" type="parTrans" cxnId="{5BF977F2-5D23-4B7A-AFAF-CA10ABEBAF19}">
      <dgm:prSet/>
      <dgm:spPr/>
      <dgm:t>
        <a:bodyPr/>
        <a:lstStyle/>
        <a:p>
          <a:endParaRPr lang="zh-CN" altLang="en-US" b="1"/>
        </a:p>
      </dgm:t>
    </dgm:pt>
    <dgm:pt modelId="{8E01E7B4-C1BE-461D-9AEC-A296C015BACD}" type="sibTrans" cxnId="{5BF977F2-5D23-4B7A-AFAF-CA10ABEBAF19}">
      <dgm:prSet/>
      <dgm:spPr/>
      <dgm:t>
        <a:bodyPr/>
        <a:lstStyle/>
        <a:p>
          <a:endParaRPr lang="zh-CN" altLang="en-US" b="1"/>
        </a:p>
      </dgm:t>
    </dgm:pt>
    <dgm:pt modelId="{E8E2003F-7BF8-4A2D-B6B8-8D73E0CAD4DB}">
      <dgm:prSet/>
      <dgm:spPr/>
      <dgm:t>
        <a:bodyPr/>
        <a:lstStyle/>
        <a:p>
          <a:pPr rtl="0"/>
          <a:r>
            <a:rPr lang="zh-CN" altLang="en-US" b="1" dirty="0" smtClean="0"/>
            <a:t>重力作用</a:t>
          </a:r>
          <a:endParaRPr lang="zh-CN" altLang="en-US" b="1" dirty="0"/>
        </a:p>
      </dgm:t>
    </dgm:pt>
    <dgm:pt modelId="{4B64FD5A-2B75-4AE2-829F-3B9AC656D3E7}" type="parTrans" cxnId="{3E433408-3938-4354-AA61-650F6B839740}">
      <dgm:prSet/>
      <dgm:spPr/>
      <dgm:t>
        <a:bodyPr/>
        <a:lstStyle/>
        <a:p>
          <a:endParaRPr lang="zh-CN" altLang="en-US" b="1"/>
        </a:p>
      </dgm:t>
    </dgm:pt>
    <dgm:pt modelId="{C7B7838C-201C-449A-AF66-97B418892345}" type="sibTrans" cxnId="{3E433408-3938-4354-AA61-650F6B839740}">
      <dgm:prSet/>
      <dgm:spPr/>
      <dgm:t>
        <a:bodyPr/>
        <a:lstStyle/>
        <a:p>
          <a:endParaRPr lang="zh-CN" altLang="en-US" b="1"/>
        </a:p>
      </dgm:t>
    </dgm:pt>
    <dgm:pt modelId="{1895EECD-FB73-477E-9ADA-8E63F2DB6B7B}">
      <dgm:prSet/>
      <dgm:spPr/>
      <dgm:t>
        <a:bodyPr/>
        <a:lstStyle/>
        <a:p>
          <a:pPr rtl="0"/>
          <a:r>
            <a:rPr lang="zh-CN" altLang="en-US" b="1" smtClean="0"/>
            <a:t>崩塌</a:t>
          </a:r>
          <a:endParaRPr lang="zh-CN" altLang="en-US" b="1" dirty="0"/>
        </a:p>
      </dgm:t>
    </dgm:pt>
    <dgm:pt modelId="{1F985269-0529-47E0-A529-4776797AA10B}" type="parTrans" cxnId="{380B5EA2-547B-4C81-860E-830D4BC4D588}">
      <dgm:prSet/>
      <dgm:spPr/>
      <dgm:t>
        <a:bodyPr/>
        <a:lstStyle/>
        <a:p>
          <a:endParaRPr lang="zh-CN" altLang="en-US" b="1"/>
        </a:p>
      </dgm:t>
    </dgm:pt>
    <dgm:pt modelId="{A1CDCFE3-681E-4846-AC03-38AB57B9CF2C}" type="sibTrans" cxnId="{380B5EA2-547B-4C81-860E-830D4BC4D588}">
      <dgm:prSet/>
      <dgm:spPr/>
      <dgm:t>
        <a:bodyPr/>
        <a:lstStyle/>
        <a:p>
          <a:endParaRPr lang="zh-CN" altLang="en-US" b="1"/>
        </a:p>
      </dgm:t>
    </dgm:pt>
    <dgm:pt modelId="{4DAEC54B-A5FF-4FD0-8387-48DA57ED8AB3}">
      <dgm:prSet/>
      <dgm:spPr/>
      <dgm:t>
        <a:bodyPr/>
        <a:lstStyle/>
        <a:p>
          <a:pPr rtl="0"/>
          <a:r>
            <a:rPr lang="zh-CN" altLang="en-US" b="1" smtClean="0"/>
            <a:t>坍塌</a:t>
          </a:r>
          <a:endParaRPr lang="zh-CN" altLang="en-US" b="1" dirty="0"/>
        </a:p>
      </dgm:t>
    </dgm:pt>
    <dgm:pt modelId="{136D7200-2879-4019-9D17-5E36213AD971}" type="parTrans" cxnId="{53A8C96A-DEE7-453B-821F-E4C516FDA6A9}">
      <dgm:prSet/>
      <dgm:spPr/>
      <dgm:t>
        <a:bodyPr/>
        <a:lstStyle/>
        <a:p>
          <a:endParaRPr lang="zh-CN" altLang="en-US" b="1"/>
        </a:p>
      </dgm:t>
    </dgm:pt>
    <dgm:pt modelId="{B19E0958-021E-42FC-9BC3-83898F8A9D9B}" type="sibTrans" cxnId="{53A8C96A-DEE7-453B-821F-E4C516FDA6A9}">
      <dgm:prSet/>
      <dgm:spPr/>
      <dgm:t>
        <a:bodyPr/>
        <a:lstStyle/>
        <a:p>
          <a:endParaRPr lang="zh-CN" altLang="en-US" b="1"/>
        </a:p>
      </dgm:t>
    </dgm:pt>
    <dgm:pt modelId="{4BE905AE-45A0-41B4-8783-5448768B43A0}">
      <dgm:prSet/>
      <dgm:spPr/>
      <dgm:t>
        <a:bodyPr/>
        <a:lstStyle/>
        <a:p>
          <a:pPr rtl="0"/>
          <a:r>
            <a:rPr lang="zh-CN" altLang="en-US" b="1" smtClean="0"/>
            <a:t>堆积</a:t>
          </a:r>
          <a:endParaRPr lang="zh-CN" altLang="en-US" b="1" dirty="0"/>
        </a:p>
      </dgm:t>
    </dgm:pt>
    <dgm:pt modelId="{54AD9DBC-C962-4D21-BB6C-4FE81FC0A55C}" type="parTrans" cxnId="{EF7A3884-66B9-41EF-9A46-D2FCD14C15AC}">
      <dgm:prSet/>
      <dgm:spPr/>
      <dgm:t>
        <a:bodyPr/>
        <a:lstStyle/>
        <a:p>
          <a:endParaRPr lang="zh-CN" altLang="en-US" b="1"/>
        </a:p>
      </dgm:t>
    </dgm:pt>
    <dgm:pt modelId="{B137940B-32DB-48CF-8C77-10F283982DD3}" type="sibTrans" cxnId="{EF7A3884-66B9-41EF-9A46-D2FCD14C15AC}">
      <dgm:prSet/>
      <dgm:spPr/>
      <dgm:t>
        <a:bodyPr/>
        <a:lstStyle/>
        <a:p>
          <a:endParaRPr lang="zh-CN" altLang="en-US" b="1"/>
        </a:p>
      </dgm:t>
    </dgm:pt>
    <dgm:pt modelId="{A0103BE1-64D9-481A-8BA9-361E87DD0EC8}" type="pres">
      <dgm:prSet presAssocID="{BC8FA834-6DA9-4105-9450-B009A1000C5F}" presName="linear" presStyleCnt="0">
        <dgm:presLayoutVars>
          <dgm:dir/>
          <dgm:animLvl val="lvl"/>
          <dgm:resizeHandles val="exact"/>
        </dgm:presLayoutVars>
      </dgm:prSet>
      <dgm:spPr/>
      <dgm:t>
        <a:bodyPr/>
        <a:lstStyle/>
        <a:p>
          <a:endParaRPr lang="zh-CN" altLang="en-US"/>
        </a:p>
      </dgm:t>
    </dgm:pt>
    <dgm:pt modelId="{B1B81562-C44E-473B-8F3E-33CA1AF18289}" type="pres">
      <dgm:prSet presAssocID="{67CF80CB-6CF7-4B79-8B23-1ABEA7406069}" presName="parentLin" presStyleCnt="0"/>
      <dgm:spPr/>
      <dgm:t>
        <a:bodyPr/>
        <a:lstStyle/>
        <a:p>
          <a:endParaRPr lang="zh-CN" altLang="en-US"/>
        </a:p>
      </dgm:t>
    </dgm:pt>
    <dgm:pt modelId="{BB8E1AD3-DDA8-4267-B086-51696C5E67FC}" type="pres">
      <dgm:prSet presAssocID="{67CF80CB-6CF7-4B79-8B23-1ABEA7406069}" presName="parentLeftMargin" presStyleLbl="node1" presStyleIdx="0" presStyleCnt="2"/>
      <dgm:spPr/>
      <dgm:t>
        <a:bodyPr/>
        <a:lstStyle/>
        <a:p>
          <a:endParaRPr lang="zh-CN" altLang="en-US"/>
        </a:p>
      </dgm:t>
    </dgm:pt>
    <dgm:pt modelId="{348DB9E3-FCF7-483E-AE0A-014FA95A1FED}" type="pres">
      <dgm:prSet presAssocID="{67CF80CB-6CF7-4B79-8B23-1ABEA7406069}" presName="parentText" presStyleLbl="node1" presStyleIdx="0" presStyleCnt="2">
        <dgm:presLayoutVars>
          <dgm:chMax val="0"/>
          <dgm:bulletEnabled val="1"/>
        </dgm:presLayoutVars>
      </dgm:prSet>
      <dgm:spPr/>
      <dgm:t>
        <a:bodyPr/>
        <a:lstStyle/>
        <a:p>
          <a:endParaRPr lang="zh-CN" altLang="en-US"/>
        </a:p>
      </dgm:t>
    </dgm:pt>
    <dgm:pt modelId="{38D9E960-4D8C-4799-8347-F46B06FE8231}" type="pres">
      <dgm:prSet presAssocID="{67CF80CB-6CF7-4B79-8B23-1ABEA7406069}" presName="negativeSpace" presStyleCnt="0"/>
      <dgm:spPr/>
      <dgm:t>
        <a:bodyPr/>
        <a:lstStyle/>
        <a:p>
          <a:endParaRPr lang="zh-CN" altLang="en-US"/>
        </a:p>
      </dgm:t>
    </dgm:pt>
    <dgm:pt modelId="{B0997822-73AF-49C5-A409-685DED2799E8}" type="pres">
      <dgm:prSet presAssocID="{67CF80CB-6CF7-4B79-8B23-1ABEA7406069}" presName="childText" presStyleLbl="conFgAcc1" presStyleIdx="0" presStyleCnt="2">
        <dgm:presLayoutVars>
          <dgm:bulletEnabled val="1"/>
        </dgm:presLayoutVars>
      </dgm:prSet>
      <dgm:spPr/>
      <dgm:t>
        <a:bodyPr/>
        <a:lstStyle/>
        <a:p>
          <a:endParaRPr lang="zh-CN" altLang="en-US"/>
        </a:p>
      </dgm:t>
    </dgm:pt>
    <dgm:pt modelId="{1D5B27C7-A81F-47D9-9BC3-4B062716BF34}" type="pres">
      <dgm:prSet presAssocID="{C61D45FA-0570-4C1D-9AE9-E1993B1BFA54}" presName="spaceBetweenRectangles" presStyleCnt="0"/>
      <dgm:spPr/>
      <dgm:t>
        <a:bodyPr/>
        <a:lstStyle/>
        <a:p>
          <a:endParaRPr lang="zh-CN" altLang="en-US"/>
        </a:p>
      </dgm:t>
    </dgm:pt>
    <dgm:pt modelId="{AF47AF04-EB30-4EDC-8695-A05EF37FE6FF}" type="pres">
      <dgm:prSet presAssocID="{E8E2003F-7BF8-4A2D-B6B8-8D73E0CAD4DB}" presName="parentLin" presStyleCnt="0"/>
      <dgm:spPr/>
      <dgm:t>
        <a:bodyPr/>
        <a:lstStyle/>
        <a:p>
          <a:endParaRPr lang="zh-CN" altLang="en-US"/>
        </a:p>
      </dgm:t>
    </dgm:pt>
    <dgm:pt modelId="{C6CBDFA2-938D-4333-9BDB-81657BF83F02}" type="pres">
      <dgm:prSet presAssocID="{E8E2003F-7BF8-4A2D-B6B8-8D73E0CAD4DB}" presName="parentLeftMargin" presStyleLbl="node1" presStyleIdx="0" presStyleCnt="2"/>
      <dgm:spPr/>
      <dgm:t>
        <a:bodyPr/>
        <a:lstStyle/>
        <a:p>
          <a:endParaRPr lang="zh-CN" altLang="en-US"/>
        </a:p>
      </dgm:t>
    </dgm:pt>
    <dgm:pt modelId="{25D36BF5-9643-4187-AC39-EB579BC3121F}" type="pres">
      <dgm:prSet presAssocID="{E8E2003F-7BF8-4A2D-B6B8-8D73E0CAD4DB}" presName="parentText" presStyleLbl="node1" presStyleIdx="1" presStyleCnt="2">
        <dgm:presLayoutVars>
          <dgm:chMax val="0"/>
          <dgm:bulletEnabled val="1"/>
        </dgm:presLayoutVars>
      </dgm:prSet>
      <dgm:spPr/>
      <dgm:t>
        <a:bodyPr/>
        <a:lstStyle/>
        <a:p>
          <a:endParaRPr lang="zh-CN" altLang="en-US"/>
        </a:p>
      </dgm:t>
    </dgm:pt>
    <dgm:pt modelId="{AEC5F46D-B00E-4C00-9541-A5AC83CCB11D}" type="pres">
      <dgm:prSet presAssocID="{E8E2003F-7BF8-4A2D-B6B8-8D73E0CAD4DB}" presName="negativeSpace" presStyleCnt="0"/>
      <dgm:spPr/>
      <dgm:t>
        <a:bodyPr/>
        <a:lstStyle/>
        <a:p>
          <a:endParaRPr lang="zh-CN" altLang="en-US"/>
        </a:p>
      </dgm:t>
    </dgm:pt>
    <dgm:pt modelId="{544F0E3C-D3F7-43BC-AF15-10004BC1FEE8}" type="pres">
      <dgm:prSet presAssocID="{E8E2003F-7BF8-4A2D-B6B8-8D73E0CAD4DB}" presName="childText" presStyleLbl="conFgAcc1" presStyleIdx="1" presStyleCnt="2">
        <dgm:presLayoutVars>
          <dgm:bulletEnabled val="1"/>
        </dgm:presLayoutVars>
      </dgm:prSet>
      <dgm:spPr/>
      <dgm:t>
        <a:bodyPr/>
        <a:lstStyle/>
        <a:p>
          <a:endParaRPr lang="zh-CN" altLang="en-US"/>
        </a:p>
      </dgm:t>
    </dgm:pt>
  </dgm:ptLst>
  <dgm:cxnLst>
    <dgm:cxn modelId="{380B5EA2-547B-4C81-860E-830D4BC4D588}" srcId="{E8E2003F-7BF8-4A2D-B6B8-8D73E0CAD4DB}" destId="{1895EECD-FB73-477E-9ADA-8E63F2DB6B7B}" srcOrd="0" destOrd="0" parTransId="{1F985269-0529-47E0-A529-4776797AA10B}" sibTransId="{A1CDCFE3-681E-4846-AC03-38AB57B9CF2C}"/>
    <dgm:cxn modelId="{A003EBED-D8C1-4FD5-8948-1C6DD3557CCC}" type="presOf" srcId="{757FD5A7-84B6-4238-A8C6-A96E2E24EBD4}" destId="{B0997822-73AF-49C5-A409-685DED2799E8}" srcOrd="0" destOrd="0" presId="urn:microsoft.com/office/officeart/2005/8/layout/list1"/>
    <dgm:cxn modelId="{53A8C96A-DEE7-453B-821F-E4C516FDA6A9}" srcId="{E8E2003F-7BF8-4A2D-B6B8-8D73E0CAD4DB}" destId="{4DAEC54B-A5FF-4FD0-8387-48DA57ED8AB3}" srcOrd="1" destOrd="0" parTransId="{136D7200-2879-4019-9D17-5E36213AD971}" sibTransId="{B19E0958-021E-42FC-9BC3-83898F8A9D9B}"/>
    <dgm:cxn modelId="{5BF977F2-5D23-4B7A-AFAF-CA10ABEBAF19}" srcId="{67CF80CB-6CF7-4B79-8B23-1ABEA7406069}" destId="{1A8A4058-BEEF-4B63-9253-7AF5A5CCDE4A}" srcOrd="1" destOrd="0" parTransId="{1124A504-1492-45A7-90BB-E94B085D402A}" sibTransId="{8E01E7B4-C1BE-461D-9AEC-A296C015BACD}"/>
    <dgm:cxn modelId="{8A9E7A81-1820-43E2-89D7-0A637FE2A96E}" type="presOf" srcId="{1A8A4058-BEEF-4B63-9253-7AF5A5CCDE4A}" destId="{B0997822-73AF-49C5-A409-685DED2799E8}" srcOrd="0" destOrd="1" presId="urn:microsoft.com/office/officeart/2005/8/layout/list1"/>
    <dgm:cxn modelId="{EF7A3884-66B9-41EF-9A46-D2FCD14C15AC}" srcId="{E8E2003F-7BF8-4A2D-B6B8-8D73E0CAD4DB}" destId="{4BE905AE-45A0-41B4-8783-5448768B43A0}" srcOrd="2" destOrd="0" parTransId="{54AD9DBC-C962-4D21-BB6C-4FE81FC0A55C}" sibTransId="{B137940B-32DB-48CF-8C77-10F283982DD3}"/>
    <dgm:cxn modelId="{04C39ADC-0302-4BD7-BD48-38A96D7044EF}" type="presOf" srcId="{4BE905AE-45A0-41B4-8783-5448768B43A0}" destId="{544F0E3C-D3F7-43BC-AF15-10004BC1FEE8}" srcOrd="0" destOrd="2" presId="urn:microsoft.com/office/officeart/2005/8/layout/list1"/>
    <dgm:cxn modelId="{3E433408-3938-4354-AA61-650F6B839740}" srcId="{BC8FA834-6DA9-4105-9450-B009A1000C5F}" destId="{E8E2003F-7BF8-4A2D-B6B8-8D73E0CAD4DB}" srcOrd="1" destOrd="0" parTransId="{4B64FD5A-2B75-4AE2-829F-3B9AC656D3E7}" sibTransId="{C7B7838C-201C-449A-AF66-97B418892345}"/>
    <dgm:cxn modelId="{D43634BA-DA56-4894-93ED-90A7474D44AD}" type="presOf" srcId="{E8E2003F-7BF8-4A2D-B6B8-8D73E0CAD4DB}" destId="{C6CBDFA2-938D-4333-9BDB-81657BF83F02}" srcOrd="0" destOrd="0" presId="urn:microsoft.com/office/officeart/2005/8/layout/list1"/>
    <dgm:cxn modelId="{EEA9B162-B567-4DD7-89D8-D5FD298102A3}" type="presOf" srcId="{1895EECD-FB73-477E-9ADA-8E63F2DB6B7B}" destId="{544F0E3C-D3F7-43BC-AF15-10004BC1FEE8}" srcOrd="0" destOrd="0" presId="urn:microsoft.com/office/officeart/2005/8/layout/list1"/>
    <dgm:cxn modelId="{B5A76C47-8EEE-4EDE-9EDA-86F83C91A203}" srcId="{67CF80CB-6CF7-4B79-8B23-1ABEA7406069}" destId="{757FD5A7-84B6-4238-A8C6-A96E2E24EBD4}" srcOrd="0" destOrd="0" parTransId="{4816909D-A09E-4A33-B388-B1F0E747A237}" sibTransId="{47595E74-6E23-4DCB-9854-76914E2E12B1}"/>
    <dgm:cxn modelId="{7E5CB34B-BBF6-4E71-BB7D-C732B8AFE316}" type="presOf" srcId="{E8E2003F-7BF8-4A2D-B6B8-8D73E0CAD4DB}" destId="{25D36BF5-9643-4187-AC39-EB579BC3121F}" srcOrd="1" destOrd="0" presId="urn:microsoft.com/office/officeart/2005/8/layout/list1"/>
    <dgm:cxn modelId="{FD32C12A-176D-41B9-9DC5-18991BD54FCF}" type="presOf" srcId="{4DAEC54B-A5FF-4FD0-8387-48DA57ED8AB3}" destId="{544F0E3C-D3F7-43BC-AF15-10004BC1FEE8}" srcOrd="0" destOrd="1" presId="urn:microsoft.com/office/officeart/2005/8/layout/list1"/>
    <dgm:cxn modelId="{F3274E4E-DD98-4C1F-BA65-8E3C0B8997B3}" type="presOf" srcId="{BC8FA834-6DA9-4105-9450-B009A1000C5F}" destId="{A0103BE1-64D9-481A-8BA9-361E87DD0EC8}" srcOrd="0" destOrd="0" presId="urn:microsoft.com/office/officeart/2005/8/layout/list1"/>
    <dgm:cxn modelId="{9E59D7A5-6257-4B86-95E4-03F9632D4276}" type="presOf" srcId="{67CF80CB-6CF7-4B79-8B23-1ABEA7406069}" destId="{348DB9E3-FCF7-483E-AE0A-014FA95A1FED}" srcOrd="1" destOrd="0" presId="urn:microsoft.com/office/officeart/2005/8/layout/list1"/>
    <dgm:cxn modelId="{3804EE2E-401F-437B-B564-3AED6F9B2C1F}" type="presOf" srcId="{67CF80CB-6CF7-4B79-8B23-1ABEA7406069}" destId="{BB8E1AD3-DDA8-4267-B086-51696C5E67FC}" srcOrd="0" destOrd="0" presId="urn:microsoft.com/office/officeart/2005/8/layout/list1"/>
    <dgm:cxn modelId="{B0110591-D3E5-437E-B7FC-53894849A1F0}" srcId="{BC8FA834-6DA9-4105-9450-B009A1000C5F}" destId="{67CF80CB-6CF7-4B79-8B23-1ABEA7406069}" srcOrd="0" destOrd="0" parTransId="{DAA8A99E-91E8-447B-BA0F-05548DB80A54}" sibTransId="{C61D45FA-0570-4C1D-9AE9-E1993B1BFA54}"/>
    <dgm:cxn modelId="{2EEDDF11-9C28-440F-BBC3-3297280F3A74}" type="presParOf" srcId="{A0103BE1-64D9-481A-8BA9-361E87DD0EC8}" destId="{B1B81562-C44E-473B-8F3E-33CA1AF18289}" srcOrd="0" destOrd="0" presId="urn:microsoft.com/office/officeart/2005/8/layout/list1"/>
    <dgm:cxn modelId="{C346190F-EF4D-4860-A0BC-0ACD33E83423}" type="presParOf" srcId="{B1B81562-C44E-473B-8F3E-33CA1AF18289}" destId="{BB8E1AD3-DDA8-4267-B086-51696C5E67FC}" srcOrd="0" destOrd="0" presId="urn:microsoft.com/office/officeart/2005/8/layout/list1"/>
    <dgm:cxn modelId="{5AFD0C67-C529-480D-A263-1F1889F68558}" type="presParOf" srcId="{B1B81562-C44E-473B-8F3E-33CA1AF18289}" destId="{348DB9E3-FCF7-483E-AE0A-014FA95A1FED}" srcOrd="1" destOrd="0" presId="urn:microsoft.com/office/officeart/2005/8/layout/list1"/>
    <dgm:cxn modelId="{F3D65E27-AE35-4841-9557-414553CF4F5F}" type="presParOf" srcId="{A0103BE1-64D9-481A-8BA9-361E87DD0EC8}" destId="{38D9E960-4D8C-4799-8347-F46B06FE8231}" srcOrd="1" destOrd="0" presId="urn:microsoft.com/office/officeart/2005/8/layout/list1"/>
    <dgm:cxn modelId="{C61F3EB8-B9F6-458D-B7BB-3BB9CDD0538C}" type="presParOf" srcId="{A0103BE1-64D9-481A-8BA9-361E87DD0EC8}" destId="{B0997822-73AF-49C5-A409-685DED2799E8}" srcOrd="2" destOrd="0" presId="urn:microsoft.com/office/officeart/2005/8/layout/list1"/>
    <dgm:cxn modelId="{06FEDB47-33F5-4111-8921-D1B1F879B783}" type="presParOf" srcId="{A0103BE1-64D9-481A-8BA9-361E87DD0EC8}" destId="{1D5B27C7-A81F-47D9-9BC3-4B062716BF34}" srcOrd="3" destOrd="0" presId="urn:microsoft.com/office/officeart/2005/8/layout/list1"/>
    <dgm:cxn modelId="{D1B9BADE-0E1E-425A-AFDE-0E6479A9E85B}" type="presParOf" srcId="{A0103BE1-64D9-481A-8BA9-361E87DD0EC8}" destId="{AF47AF04-EB30-4EDC-8695-A05EF37FE6FF}" srcOrd="4" destOrd="0" presId="urn:microsoft.com/office/officeart/2005/8/layout/list1"/>
    <dgm:cxn modelId="{AA8A2A85-51C7-4A81-8315-1D66B102C206}" type="presParOf" srcId="{AF47AF04-EB30-4EDC-8695-A05EF37FE6FF}" destId="{C6CBDFA2-938D-4333-9BDB-81657BF83F02}" srcOrd="0" destOrd="0" presId="urn:microsoft.com/office/officeart/2005/8/layout/list1"/>
    <dgm:cxn modelId="{6842A1FD-0A0C-47C8-8658-EB8943F38AB9}" type="presParOf" srcId="{AF47AF04-EB30-4EDC-8695-A05EF37FE6FF}" destId="{25D36BF5-9643-4187-AC39-EB579BC3121F}" srcOrd="1" destOrd="0" presId="urn:microsoft.com/office/officeart/2005/8/layout/list1"/>
    <dgm:cxn modelId="{11A242EE-2A91-40C9-AB6B-1674CD960B99}" type="presParOf" srcId="{A0103BE1-64D9-481A-8BA9-361E87DD0EC8}" destId="{AEC5F46D-B00E-4C00-9541-A5AC83CCB11D}" srcOrd="5" destOrd="0" presId="urn:microsoft.com/office/officeart/2005/8/layout/list1"/>
    <dgm:cxn modelId="{AD8506A2-8542-4993-9C6A-C55508B2A1A5}" type="presParOf" srcId="{A0103BE1-64D9-481A-8BA9-361E87DD0EC8}" destId="{544F0E3C-D3F7-43BC-AF15-10004BC1FEE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2FA0F71-4EDF-4895-81A3-8818C2E4002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555CA52F-877E-43C3-AC6E-BEB232BEC4A9}">
      <dgm:prSet/>
      <dgm:spPr>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r>
            <a:rPr lang="zh-CN" b="1" dirty="0" smtClean="0"/>
            <a:t>黄龙地貌</a:t>
          </a:r>
          <a:endParaRPr lang="zh-CN" dirty="0"/>
        </a:p>
      </dgm:t>
    </dgm:pt>
    <dgm:pt modelId="{E5F91177-8CD7-4179-BEF0-C1F11AC715A5}" type="parTrans" cxnId="{79E12DDB-40B8-4E2B-8988-5FFC724A547A}">
      <dgm:prSet/>
      <dgm:spPr/>
      <dgm:t>
        <a:bodyPr/>
        <a:lstStyle/>
        <a:p>
          <a:endParaRPr lang="zh-CN" altLang="en-US"/>
        </a:p>
      </dgm:t>
    </dgm:pt>
    <dgm:pt modelId="{8150C2DD-A494-4CD5-85C1-CD43A75152AA}" type="sibTrans" cxnId="{79E12DDB-40B8-4E2B-8988-5FFC724A547A}">
      <dgm:prSet/>
      <dgm:spPr/>
      <dgm:t>
        <a:bodyPr/>
        <a:lstStyle/>
        <a:p>
          <a:endParaRPr lang="zh-CN" altLang="en-US"/>
        </a:p>
      </dgm:t>
    </dgm:pt>
    <dgm:pt modelId="{7B58D92C-0DD6-454E-AF00-D18663EA26C9}">
      <dgm:prSet/>
      <dgm:spPr/>
      <dgm:t>
        <a:bodyPr/>
        <a:lstStyle/>
        <a:p>
          <a:pPr rtl="0"/>
          <a:r>
            <a:rPr lang="zh-CN" b="1" dirty="0" smtClean="0"/>
            <a:t>彩池群</a:t>
          </a:r>
          <a:endParaRPr lang="zh-CN" dirty="0"/>
        </a:p>
      </dgm:t>
    </dgm:pt>
    <dgm:pt modelId="{4599F952-C180-4D6C-A690-C186E9D2498B}" type="parTrans" cxnId="{7197DF9B-17E0-4F68-9744-578852DF4F7A}">
      <dgm:prSet/>
      <dgm:spPr/>
      <dgm:t>
        <a:bodyPr/>
        <a:lstStyle/>
        <a:p>
          <a:endParaRPr lang="zh-CN" altLang="en-US"/>
        </a:p>
      </dgm:t>
    </dgm:pt>
    <dgm:pt modelId="{81F8897B-A41A-42C6-A408-1EC886010E0C}" type="sibTrans" cxnId="{7197DF9B-17E0-4F68-9744-578852DF4F7A}">
      <dgm:prSet/>
      <dgm:spPr/>
      <dgm:t>
        <a:bodyPr/>
        <a:lstStyle/>
        <a:p>
          <a:endParaRPr lang="zh-CN" altLang="en-US"/>
        </a:p>
      </dgm:t>
    </dgm:pt>
    <dgm:pt modelId="{56FD187C-5F3C-4DD9-A2F5-8A8869752553}">
      <dgm:prSet/>
      <dgm:spPr/>
      <dgm:t>
        <a:bodyPr/>
        <a:lstStyle/>
        <a:p>
          <a:pPr rtl="0"/>
          <a:r>
            <a:rPr lang="zh-CN" b="1" dirty="0" smtClean="0"/>
            <a:t>瀑布</a:t>
          </a:r>
          <a:endParaRPr lang="zh-CN" dirty="0"/>
        </a:p>
      </dgm:t>
    </dgm:pt>
    <dgm:pt modelId="{2C78054F-B497-4292-9448-DA2CD54CC19A}" type="parTrans" cxnId="{0F8206F9-3423-4E9A-A388-2C3368FDA3E5}">
      <dgm:prSet/>
      <dgm:spPr/>
      <dgm:t>
        <a:bodyPr/>
        <a:lstStyle/>
        <a:p>
          <a:endParaRPr lang="zh-CN" altLang="en-US"/>
        </a:p>
      </dgm:t>
    </dgm:pt>
    <dgm:pt modelId="{30BC41D7-B6F8-4962-AC74-EE9ADBA7083A}" type="sibTrans" cxnId="{0F8206F9-3423-4E9A-A388-2C3368FDA3E5}">
      <dgm:prSet/>
      <dgm:spPr/>
      <dgm:t>
        <a:bodyPr/>
        <a:lstStyle/>
        <a:p>
          <a:endParaRPr lang="zh-CN" altLang="en-US"/>
        </a:p>
      </dgm:t>
    </dgm:pt>
    <dgm:pt modelId="{C19C5CE0-E4B1-467A-B959-397299BE3810}">
      <dgm:prSet/>
      <dgm:spPr/>
      <dgm:t>
        <a:bodyPr/>
        <a:lstStyle/>
        <a:p>
          <a:pPr rtl="0"/>
          <a:r>
            <a:rPr lang="zh-CN" b="1" dirty="0" smtClean="0"/>
            <a:t>滩流</a:t>
          </a:r>
          <a:endParaRPr lang="zh-CN" dirty="0"/>
        </a:p>
      </dgm:t>
    </dgm:pt>
    <dgm:pt modelId="{BD03CEE5-9DBC-40EE-8257-871B82B74630}" type="parTrans" cxnId="{6947D86C-9CA2-4D43-B648-92D344C1961F}">
      <dgm:prSet/>
      <dgm:spPr/>
      <dgm:t>
        <a:bodyPr/>
        <a:lstStyle/>
        <a:p>
          <a:endParaRPr lang="zh-CN" altLang="en-US"/>
        </a:p>
      </dgm:t>
    </dgm:pt>
    <dgm:pt modelId="{5DCEABCA-CE01-4DE4-AD93-243D0B33F9AE}" type="sibTrans" cxnId="{6947D86C-9CA2-4D43-B648-92D344C1961F}">
      <dgm:prSet/>
      <dgm:spPr/>
      <dgm:t>
        <a:bodyPr/>
        <a:lstStyle/>
        <a:p>
          <a:endParaRPr lang="zh-CN" altLang="en-US"/>
        </a:p>
      </dgm:t>
    </dgm:pt>
    <dgm:pt modelId="{1B84B485-DB80-4C01-AEB3-B32D61596FBC}">
      <dgm:prSet/>
      <dgm:spPr>
        <a:solidFill>
          <a:schemeClr val="tx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r>
            <a:rPr lang="zh-CN" b="1" dirty="0" smtClean="0"/>
            <a:t>九寨沟地貌</a:t>
          </a:r>
          <a:endParaRPr lang="zh-CN" dirty="0"/>
        </a:p>
      </dgm:t>
    </dgm:pt>
    <dgm:pt modelId="{C27236AD-4536-4A75-8990-9280A06E68AB}" type="parTrans" cxnId="{DD5170A3-1249-44EE-9EBC-D9921415D3FC}">
      <dgm:prSet/>
      <dgm:spPr/>
      <dgm:t>
        <a:bodyPr/>
        <a:lstStyle/>
        <a:p>
          <a:endParaRPr lang="zh-CN" altLang="en-US"/>
        </a:p>
      </dgm:t>
    </dgm:pt>
    <dgm:pt modelId="{33F57DB0-08F2-472E-896A-3EA6A77A4A26}" type="sibTrans" cxnId="{DD5170A3-1249-44EE-9EBC-D9921415D3FC}">
      <dgm:prSet/>
      <dgm:spPr/>
      <dgm:t>
        <a:bodyPr/>
        <a:lstStyle/>
        <a:p>
          <a:endParaRPr lang="zh-CN" altLang="en-US"/>
        </a:p>
      </dgm:t>
    </dgm:pt>
    <dgm:pt modelId="{33978A8C-B67C-43DA-A5B9-1303069CC746}">
      <dgm:prSet/>
      <dgm:spPr/>
      <dgm:t>
        <a:bodyPr/>
        <a:lstStyle/>
        <a:p>
          <a:pPr rtl="0"/>
          <a:r>
            <a:rPr lang="zh-CN" b="1" dirty="0" smtClean="0"/>
            <a:t>岩溶洼地堰塞湖</a:t>
          </a:r>
          <a:endParaRPr lang="zh-CN" dirty="0"/>
        </a:p>
      </dgm:t>
    </dgm:pt>
    <dgm:pt modelId="{6FC6E00A-ECB9-4586-9F5D-ACBE4D4D75EE}" type="parTrans" cxnId="{67B4E8D2-B15D-48B5-A6DE-0B88DE1A465D}">
      <dgm:prSet/>
      <dgm:spPr/>
      <dgm:t>
        <a:bodyPr/>
        <a:lstStyle/>
        <a:p>
          <a:endParaRPr lang="zh-CN" altLang="en-US"/>
        </a:p>
      </dgm:t>
    </dgm:pt>
    <dgm:pt modelId="{69C6FF9A-CF9B-4A4A-A65D-9FDF66549784}" type="sibTrans" cxnId="{67B4E8D2-B15D-48B5-A6DE-0B88DE1A465D}">
      <dgm:prSet/>
      <dgm:spPr/>
      <dgm:t>
        <a:bodyPr/>
        <a:lstStyle/>
        <a:p>
          <a:endParaRPr lang="zh-CN" altLang="en-US"/>
        </a:p>
      </dgm:t>
    </dgm:pt>
    <dgm:pt modelId="{48319C81-1980-46E0-936E-440AB2D6A2B2}">
      <dgm:prSet/>
      <dgm:spPr/>
      <dgm:t>
        <a:bodyPr/>
        <a:lstStyle/>
        <a:p>
          <a:pPr rtl="0"/>
          <a:r>
            <a:rPr lang="zh-CN" b="1" dirty="0" smtClean="0"/>
            <a:t>瀑布</a:t>
          </a:r>
          <a:endParaRPr lang="zh-CN" dirty="0"/>
        </a:p>
      </dgm:t>
    </dgm:pt>
    <dgm:pt modelId="{E630EF1A-F47B-4F2A-9879-6C2BA107046B}" type="parTrans" cxnId="{EF14CBCF-1D2E-44DA-AACA-C20E8BF41483}">
      <dgm:prSet/>
      <dgm:spPr/>
      <dgm:t>
        <a:bodyPr/>
        <a:lstStyle/>
        <a:p>
          <a:endParaRPr lang="zh-CN" altLang="en-US"/>
        </a:p>
      </dgm:t>
    </dgm:pt>
    <dgm:pt modelId="{893E0035-51FD-40D1-A58C-F9B45E94FE19}" type="sibTrans" cxnId="{EF14CBCF-1D2E-44DA-AACA-C20E8BF41483}">
      <dgm:prSet/>
      <dgm:spPr/>
      <dgm:t>
        <a:bodyPr/>
        <a:lstStyle/>
        <a:p>
          <a:endParaRPr lang="zh-CN" altLang="en-US"/>
        </a:p>
      </dgm:t>
    </dgm:pt>
    <dgm:pt modelId="{D44AA96F-CE05-4E67-BFDB-E11A80FEC922}">
      <dgm:prSet/>
      <dgm:spPr/>
      <dgm:t>
        <a:bodyPr/>
        <a:lstStyle/>
        <a:p>
          <a:pPr rtl="0"/>
          <a:r>
            <a:rPr lang="zh-CN" b="1" dirty="0" smtClean="0"/>
            <a:t>滩流</a:t>
          </a:r>
          <a:endParaRPr lang="zh-CN" dirty="0"/>
        </a:p>
      </dgm:t>
    </dgm:pt>
    <dgm:pt modelId="{CD97BF0A-9871-44EF-BFE7-92255427AC2B}" type="parTrans" cxnId="{C94FF1C9-D991-4A0C-B33B-20E0835F0E36}">
      <dgm:prSet/>
      <dgm:spPr/>
      <dgm:t>
        <a:bodyPr/>
        <a:lstStyle/>
        <a:p>
          <a:endParaRPr lang="zh-CN" altLang="en-US"/>
        </a:p>
      </dgm:t>
    </dgm:pt>
    <dgm:pt modelId="{60A59B0E-559C-4C21-8589-82652793E1A1}" type="sibTrans" cxnId="{C94FF1C9-D991-4A0C-B33B-20E0835F0E36}">
      <dgm:prSet/>
      <dgm:spPr/>
      <dgm:t>
        <a:bodyPr/>
        <a:lstStyle/>
        <a:p>
          <a:endParaRPr lang="zh-CN" altLang="en-US"/>
        </a:p>
      </dgm:t>
    </dgm:pt>
    <dgm:pt modelId="{4250AA86-A0CE-461C-8557-A58E9393136E}" type="pres">
      <dgm:prSet presAssocID="{52FA0F71-4EDF-4895-81A3-8818C2E40021}" presName="linear" presStyleCnt="0">
        <dgm:presLayoutVars>
          <dgm:animLvl val="lvl"/>
          <dgm:resizeHandles val="exact"/>
        </dgm:presLayoutVars>
      </dgm:prSet>
      <dgm:spPr/>
      <dgm:t>
        <a:bodyPr/>
        <a:lstStyle/>
        <a:p>
          <a:endParaRPr lang="zh-CN" altLang="en-US"/>
        </a:p>
      </dgm:t>
    </dgm:pt>
    <dgm:pt modelId="{72F08ABC-611B-4C23-B198-49F241D4B5A0}" type="pres">
      <dgm:prSet presAssocID="{555CA52F-877E-43C3-AC6E-BEB232BEC4A9}" presName="parentText" presStyleLbl="node1" presStyleIdx="0" presStyleCnt="2" custLinFactNeighborX="-62" custLinFactNeighborY="-1488">
        <dgm:presLayoutVars>
          <dgm:chMax val="0"/>
          <dgm:bulletEnabled val="1"/>
        </dgm:presLayoutVars>
      </dgm:prSet>
      <dgm:spPr/>
      <dgm:t>
        <a:bodyPr/>
        <a:lstStyle/>
        <a:p>
          <a:endParaRPr lang="zh-CN" altLang="en-US"/>
        </a:p>
      </dgm:t>
    </dgm:pt>
    <dgm:pt modelId="{0A3E091E-BB83-422B-B3D1-FF948E85CCFD}" type="pres">
      <dgm:prSet presAssocID="{555CA52F-877E-43C3-AC6E-BEB232BEC4A9}" presName="childText" presStyleLbl="revTx" presStyleIdx="0" presStyleCnt="2">
        <dgm:presLayoutVars>
          <dgm:bulletEnabled val="1"/>
        </dgm:presLayoutVars>
      </dgm:prSet>
      <dgm:spPr/>
      <dgm:t>
        <a:bodyPr/>
        <a:lstStyle/>
        <a:p>
          <a:endParaRPr lang="zh-CN" altLang="en-US"/>
        </a:p>
      </dgm:t>
    </dgm:pt>
    <dgm:pt modelId="{A80FD232-5177-4350-9AED-9F780649A1C9}" type="pres">
      <dgm:prSet presAssocID="{1B84B485-DB80-4C01-AEB3-B32D61596FBC}" presName="parentText" presStyleLbl="node1" presStyleIdx="1" presStyleCnt="2">
        <dgm:presLayoutVars>
          <dgm:chMax val="0"/>
          <dgm:bulletEnabled val="1"/>
        </dgm:presLayoutVars>
      </dgm:prSet>
      <dgm:spPr/>
      <dgm:t>
        <a:bodyPr/>
        <a:lstStyle/>
        <a:p>
          <a:endParaRPr lang="zh-CN" altLang="en-US"/>
        </a:p>
      </dgm:t>
    </dgm:pt>
    <dgm:pt modelId="{F258215D-3CCE-48B9-87A3-92CD3E6E7BA7}" type="pres">
      <dgm:prSet presAssocID="{1B84B485-DB80-4C01-AEB3-B32D61596FBC}" presName="childText" presStyleLbl="revTx" presStyleIdx="1" presStyleCnt="2">
        <dgm:presLayoutVars>
          <dgm:bulletEnabled val="1"/>
        </dgm:presLayoutVars>
      </dgm:prSet>
      <dgm:spPr/>
      <dgm:t>
        <a:bodyPr/>
        <a:lstStyle/>
        <a:p>
          <a:endParaRPr lang="zh-CN" altLang="en-US"/>
        </a:p>
      </dgm:t>
    </dgm:pt>
  </dgm:ptLst>
  <dgm:cxnLst>
    <dgm:cxn modelId="{7197DF9B-17E0-4F68-9744-578852DF4F7A}" srcId="{555CA52F-877E-43C3-AC6E-BEB232BEC4A9}" destId="{7B58D92C-0DD6-454E-AF00-D18663EA26C9}" srcOrd="0" destOrd="0" parTransId="{4599F952-C180-4D6C-A690-C186E9D2498B}" sibTransId="{81F8897B-A41A-42C6-A408-1EC886010E0C}"/>
    <dgm:cxn modelId="{4B25D19E-BF0F-486B-9BCD-D79F3B592C36}" type="presOf" srcId="{C19C5CE0-E4B1-467A-B959-397299BE3810}" destId="{0A3E091E-BB83-422B-B3D1-FF948E85CCFD}" srcOrd="0" destOrd="2" presId="urn:microsoft.com/office/officeart/2005/8/layout/vList2"/>
    <dgm:cxn modelId="{6947D86C-9CA2-4D43-B648-92D344C1961F}" srcId="{555CA52F-877E-43C3-AC6E-BEB232BEC4A9}" destId="{C19C5CE0-E4B1-467A-B959-397299BE3810}" srcOrd="2" destOrd="0" parTransId="{BD03CEE5-9DBC-40EE-8257-871B82B74630}" sibTransId="{5DCEABCA-CE01-4DE4-AD93-243D0B33F9AE}"/>
    <dgm:cxn modelId="{C94FF1C9-D991-4A0C-B33B-20E0835F0E36}" srcId="{1B84B485-DB80-4C01-AEB3-B32D61596FBC}" destId="{D44AA96F-CE05-4E67-BFDB-E11A80FEC922}" srcOrd="2" destOrd="0" parTransId="{CD97BF0A-9871-44EF-BFE7-92255427AC2B}" sibTransId="{60A59B0E-559C-4C21-8589-82652793E1A1}"/>
    <dgm:cxn modelId="{02FC804B-BCD3-4C72-A3E8-68F9EA7616CC}" type="presOf" srcId="{555CA52F-877E-43C3-AC6E-BEB232BEC4A9}" destId="{72F08ABC-611B-4C23-B198-49F241D4B5A0}" srcOrd="0" destOrd="0" presId="urn:microsoft.com/office/officeart/2005/8/layout/vList2"/>
    <dgm:cxn modelId="{9C755F5B-BFB4-4610-B716-8F9BFEB29C7F}" type="presOf" srcId="{7B58D92C-0DD6-454E-AF00-D18663EA26C9}" destId="{0A3E091E-BB83-422B-B3D1-FF948E85CCFD}" srcOrd="0" destOrd="0" presId="urn:microsoft.com/office/officeart/2005/8/layout/vList2"/>
    <dgm:cxn modelId="{79E12DDB-40B8-4E2B-8988-5FFC724A547A}" srcId="{52FA0F71-4EDF-4895-81A3-8818C2E40021}" destId="{555CA52F-877E-43C3-AC6E-BEB232BEC4A9}" srcOrd="0" destOrd="0" parTransId="{E5F91177-8CD7-4179-BEF0-C1F11AC715A5}" sibTransId="{8150C2DD-A494-4CD5-85C1-CD43A75152AA}"/>
    <dgm:cxn modelId="{EF14CBCF-1D2E-44DA-AACA-C20E8BF41483}" srcId="{1B84B485-DB80-4C01-AEB3-B32D61596FBC}" destId="{48319C81-1980-46E0-936E-440AB2D6A2B2}" srcOrd="1" destOrd="0" parTransId="{E630EF1A-F47B-4F2A-9879-6C2BA107046B}" sibTransId="{893E0035-51FD-40D1-A58C-F9B45E94FE19}"/>
    <dgm:cxn modelId="{4588E3DC-30C1-43EE-B520-8DB464AE3C26}" type="presOf" srcId="{1B84B485-DB80-4C01-AEB3-B32D61596FBC}" destId="{A80FD232-5177-4350-9AED-9F780649A1C9}" srcOrd="0" destOrd="0" presId="urn:microsoft.com/office/officeart/2005/8/layout/vList2"/>
    <dgm:cxn modelId="{98657A9E-C91C-4CEB-8C32-98DB5D3C765A}" type="presOf" srcId="{56FD187C-5F3C-4DD9-A2F5-8A8869752553}" destId="{0A3E091E-BB83-422B-B3D1-FF948E85CCFD}" srcOrd="0" destOrd="1" presId="urn:microsoft.com/office/officeart/2005/8/layout/vList2"/>
    <dgm:cxn modelId="{C3DCFDE6-7CC0-41E5-AC63-D6B6A453DA4B}" type="presOf" srcId="{33978A8C-B67C-43DA-A5B9-1303069CC746}" destId="{F258215D-3CCE-48B9-87A3-92CD3E6E7BA7}" srcOrd="0" destOrd="0" presId="urn:microsoft.com/office/officeart/2005/8/layout/vList2"/>
    <dgm:cxn modelId="{67B4E8D2-B15D-48B5-A6DE-0B88DE1A465D}" srcId="{1B84B485-DB80-4C01-AEB3-B32D61596FBC}" destId="{33978A8C-B67C-43DA-A5B9-1303069CC746}" srcOrd="0" destOrd="0" parTransId="{6FC6E00A-ECB9-4586-9F5D-ACBE4D4D75EE}" sibTransId="{69C6FF9A-CF9B-4A4A-A65D-9FDF66549784}"/>
    <dgm:cxn modelId="{E109A697-54CC-454F-A6CA-3B2662690036}" type="presOf" srcId="{48319C81-1980-46E0-936E-440AB2D6A2B2}" destId="{F258215D-3CCE-48B9-87A3-92CD3E6E7BA7}" srcOrd="0" destOrd="1" presId="urn:microsoft.com/office/officeart/2005/8/layout/vList2"/>
    <dgm:cxn modelId="{DD5170A3-1249-44EE-9EBC-D9921415D3FC}" srcId="{52FA0F71-4EDF-4895-81A3-8818C2E40021}" destId="{1B84B485-DB80-4C01-AEB3-B32D61596FBC}" srcOrd="1" destOrd="0" parTransId="{C27236AD-4536-4A75-8990-9280A06E68AB}" sibTransId="{33F57DB0-08F2-472E-896A-3EA6A77A4A26}"/>
    <dgm:cxn modelId="{11C3E8FF-890C-42DA-A82D-2C47C346786D}" type="presOf" srcId="{52FA0F71-4EDF-4895-81A3-8818C2E40021}" destId="{4250AA86-A0CE-461C-8557-A58E9393136E}" srcOrd="0" destOrd="0" presId="urn:microsoft.com/office/officeart/2005/8/layout/vList2"/>
    <dgm:cxn modelId="{D3E083F9-E495-4C66-9176-0EECB098E749}" type="presOf" srcId="{D44AA96F-CE05-4E67-BFDB-E11A80FEC922}" destId="{F258215D-3CCE-48B9-87A3-92CD3E6E7BA7}" srcOrd="0" destOrd="2" presId="urn:microsoft.com/office/officeart/2005/8/layout/vList2"/>
    <dgm:cxn modelId="{0F8206F9-3423-4E9A-A388-2C3368FDA3E5}" srcId="{555CA52F-877E-43C3-AC6E-BEB232BEC4A9}" destId="{56FD187C-5F3C-4DD9-A2F5-8A8869752553}" srcOrd="1" destOrd="0" parTransId="{2C78054F-B497-4292-9448-DA2CD54CC19A}" sibTransId="{30BC41D7-B6F8-4962-AC74-EE9ADBA7083A}"/>
    <dgm:cxn modelId="{6F88BF98-D7EC-4F98-9526-96C2AD289409}" type="presParOf" srcId="{4250AA86-A0CE-461C-8557-A58E9393136E}" destId="{72F08ABC-611B-4C23-B198-49F241D4B5A0}" srcOrd="0" destOrd="0" presId="urn:microsoft.com/office/officeart/2005/8/layout/vList2"/>
    <dgm:cxn modelId="{14335211-4941-42B4-AB9A-88549E002DEA}" type="presParOf" srcId="{4250AA86-A0CE-461C-8557-A58E9393136E}" destId="{0A3E091E-BB83-422B-B3D1-FF948E85CCFD}" srcOrd="1" destOrd="0" presId="urn:microsoft.com/office/officeart/2005/8/layout/vList2"/>
    <dgm:cxn modelId="{40F1C31C-9637-47EB-989C-F0EA8A594473}" type="presParOf" srcId="{4250AA86-A0CE-461C-8557-A58E9393136E}" destId="{A80FD232-5177-4350-9AED-9F780649A1C9}" srcOrd="2" destOrd="0" presId="urn:microsoft.com/office/officeart/2005/8/layout/vList2"/>
    <dgm:cxn modelId="{54ED92B8-F8FA-45C8-AC3C-25F3107BFFAB}" type="presParOf" srcId="{4250AA86-A0CE-461C-8557-A58E9393136E}" destId="{F258215D-3CCE-48B9-87A3-92CD3E6E7BA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9240D05-B2D8-45B1-B7ED-C1A5951932F0}"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469D2F32-0E6A-476A-A5E4-743B2AB6759E}">
      <dgm:prSet/>
      <dgm:spPr/>
      <dgm:t>
        <a:bodyPr/>
        <a:lstStyle/>
        <a:p>
          <a:pPr rtl="0"/>
          <a:r>
            <a:rPr lang="zh-CN" b="1" dirty="0" smtClean="0"/>
            <a:t>局部地区的地壳运动及重力作用</a:t>
          </a:r>
          <a:endParaRPr lang="zh-CN" dirty="0"/>
        </a:p>
      </dgm:t>
    </dgm:pt>
    <dgm:pt modelId="{41893DE6-5ECF-48A4-BB3D-AFB1DE98B68E}" type="parTrans" cxnId="{AD1154A5-D8ED-46CC-BC6C-B78F49DE9F10}">
      <dgm:prSet/>
      <dgm:spPr/>
      <dgm:t>
        <a:bodyPr/>
        <a:lstStyle/>
        <a:p>
          <a:endParaRPr lang="zh-CN" altLang="en-US"/>
        </a:p>
      </dgm:t>
    </dgm:pt>
    <dgm:pt modelId="{1E6EB8C4-A14C-4DF2-A023-EB615EF855E2}" type="sibTrans" cxnId="{AD1154A5-D8ED-46CC-BC6C-B78F49DE9F10}">
      <dgm:prSet/>
      <dgm:spPr/>
      <dgm:t>
        <a:bodyPr/>
        <a:lstStyle/>
        <a:p>
          <a:endParaRPr lang="zh-CN" altLang="en-US"/>
        </a:p>
      </dgm:t>
    </dgm:pt>
    <dgm:pt modelId="{59F4F8A6-B680-423D-9971-395C3EAB7572}">
      <dgm:prSet/>
      <dgm:spPr/>
      <dgm:t>
        <a:bodyPr/>
        <a:lstStyle/>
        <a:p>
          <a:pPr rtl="0"/>
          <a:r>
            <a:rPr lang="zh-CN" b="1" dirty="0" smtClean="0"/>
            <a:t>阶梯状断块 </a:t>
          </a:r>
          <a:endParaRPr lang="zh-CN" dirty="0"/>
        </a:p>
      </dgm:t>
    </dgm:pt>
    <dgm:pt modelId="{32A2A99F-75CF-4F87-88D3-3A3542BD2E65}" type="parTrans" cxnId="{8FFA82F6-FC11-4791-9194-A688EC31FE77}">
      <dgm:prSet/>
      <dgm:spPr/>
      <dgm:t>
        <a:bodyPr/>
        <a:lstStyle/>
        <a:p>
          <a:endParaRPr lang="zh-CN" altLang="en-US"/>
        </a:p>
      </dgm:t>
    </dgm:pt>
    <dgm:pt modelId="{11EBA6BA-EE41-407D-9C4D-E5B82FE03A8C}" type="sibTrans" cxnId="{8FFA82F6-FC11-4791-9194-A688EC31FE77}">
      <dgm:prSet/>
      <dgm:spPr/>
      <dgm:t>
        <a:bodyPr/>
        <a:lstStyle/>
        <a:p>
          <a:endParaRPr lang="zh-CN" altLang="en-US"/>
        </a:p>
      </dgm:t>
    </dgm:pt>
    <dgm:pt modelId="{6852EE61-D423-4BD9-8B56-BB6073A93221}">
      <dgm:prSet/>
      <dgm:spPr/>
      <dgm:t>
        <a:bodyPr/>
        <a:lstStyle/>
        <a:p>
          <a:pPr rtl="0"/>
          <a:r>
            <a:rPr lang="zh-CN" b="1" dirty="0" smtClean="0"/>
            <a:t>形状各异的岩石块</a:t>
          </a:r>
          <a:endParaRPr lang="zh-CN" dirty="0"/>
        </a:p>
      </dgm:t>
    </dgm:pt>
    <dgm:pt modelId="{093492BD-87FF-4449-A0EC-323C422F76AC}" type="parTrans" cxnId="{2662F6BE-1E34-497B-A320-8E5FD3B28667}">
      <dgm:prSet/>
      <dgm:spPr/>
      <dgm:t>
        <a:bodyPr/>
        <a:lstStyle/>
        <a:p>
          <a:endParaRPr lang="zh-CN" altLang="en-US"/>
        </a:p>
      </dgm:t>
    </dgm:pt>
    <dgm:pt modelId="{FED007C6-D665-45CC-A9FD-482D97DBC8FF}" type="sibTrans" cxnId="{2662F6BE-1E34-497B-A320-8E5FD3B28667}">
      <dgm:prSet/>
      <dgm:spPr/>
      <dgm:t>
        <a:bodyPr/>
        <a:lstStyle/>
        <a:p>
          <a:endParaRPr lang="zh-CN" altLang="en-US"/>
        </a:p>
      </dgm:t>
    </dgm:pt>
    <dgm:pt modelId="{8C424A9A-5682-415F-B458-15187DDBFF92}">
      <dgm:prSet/>
      <dgm:spPr/>
      <dgm:t>
        <a:bodyPr/>
        <a:lstStyle/>
        <a:p>
          <a:pPr rtl="0"/>
          <a:r>
            <a:rPr lang="zh-CN" b="1" dirty="0" smtClean="0"/>
            <a:t>冰川作用</a:t>
          </a:r>
          <a:endParaRPr lang="zh-CN" dirty="0"/>
        </a:p>
      </dgm:t>
    </dgm:pt>
    <dgm:pt modelId="{4878D5E7-0583-4926-A54B-F701F3DD4B28}" type="parTrans" cxnId="{5E6BA5F9-1DED-4ECA-A59E-BA656582E0E0}">
      <dgm:prSet/>
      <dgm:spPr/>
      <dgm:t>
        <a:bodyPr/>
        <a:lstStyle/>
        <a:p>
          <a:endParaRPr lang="zh-CN" altLang="en-US"/>
        </a:p>
      </dgm:t>
    </dgm:pt>
    <dgm:pt modelId="{C12CD015-A08F-49B2-8C4C-E277AE5F6024}" type="sibTrans" cxnId="{5E6BA5F9-1DED-4ECA-A59E-BA656582E0E0}">
      <dgm:prSet/>
      <dgm:spPr/>
      <dgm:t>
        <a:bodyPr/>
        <a:lstStyle/>
        <a:p>
          <a:endParaRPr lang="zh-CN" altLang="en-US"/>
        </a:p>
      </dgm:t>
    </dgm:pt>
    <dgm:pt modelId="{41C13796-CD4D-4FCD-88DE-7FBB473377B5}">
      <dgm:prSet/>
      <dgm:spPr/>
      <dgm:t>
        <a:bodyPr/>
        <a:lstStyle/>
        <a:p>
          <a:pPr rtl="0"/>
          <a:r>
            <a:rPr lang="zh-CN" b="1" dirty="0" smtClean="0"/>
            <a:t>冰斗</a:t>
          </a:r>
          <a:endParaRPr lang="zh-CN" dirty="0"/>
        </a:p>
      </dgm:t>
    </dgm:pt>
    <dgm:pt modelId="{C6199130-6E4C-4132-B633-BF05B611C722}" type="parTrans" cxnId="{749FB441-13E1-4D4E-A27D-DFAEF41611BE}">
      <dgm:prSet/>
      <dgm:spPr/>
      <dgm:t>
        <a:bodyPr/>
        <a:lstStyle/>
        <a:p>
          <a:endParaRPr lang="zh-CN" altLang="en-US"/>
        </a:p>
      </dgm:t>
    </dgm:pt>
    <dgm:pt modelId="{3012FB88-6EEC-4555-A477-E0DCE3769AFC}" type="sibTrans" cxnId="{749FB441-13E1-4D4E-A27D-DFAEF41611BE}">
      <dgm:prSet/>
      <dgm:spPr/>
      <dgm:t>
        <a:bodyPr/>
        <a:lstStyle/>
        <a:p>
          <a:endParaRPr lang="zh-CN" altLang="en-US"/>
        </a:p>
      </dgm:t>
    </dgm:pt>
    <dgm:pt modelId="{87E55F18-DEB3-4578-8E27-C1E0EA163566}">
      <dgm:prSet/>
      <dgm:spPr/>
      <dgm:t>
        <a:bodyPr/>
        <a:lstStyle/>
        <a:p>
          <a:pPr rtl="0"/>
          <a:r>
            <a:rPr lang="zh-CN" b="1" dirty="0" smtClean="0"/>
            <a:t>槽谷</a:t>
          </a:r>
          <a:endParaRPr lang="zh-CN" dirty="0"/>
        </a:p>
      </dgm:t>
    </dgm:pt>
    <dgm:pt modelId="{D961673B-9907-4379-8847-55070A9F7862}" type="parTrans" cxnId="{25EBB8E4-B9AE-4399-BFB1-002274D9686D}">
      <dgm:prSet/>
      <dgm:spPr/>
      <dgm:t>
        <a:bodyPr/>
        <a:lstStyle/>
        <a:p>
          <a:endParaRPr lang="zh-CN" altLang="en-US"/>
        </a:p>
      </dgm:t>
    </dgm:pt>
    <dgm:pt modelId="{9C4ABF6C-C6BA-4C52-937C-27537C33D159}" type="sibTrans" cxnId="{25EBB8E4-B9AE-4399-BFB1-002274D9686D}">
      <dgm:prSet/>
      <dgm:spPr/>
      <dgm:t>
        <a:bodyPr/>
        <a:lstStyle/>
        <a:p>
          <a:endParaRPr lang="zh-CN" altLang="en-US"/>
        </a:p>
      </dgm:t>
    </dgm:pt>
    <dgm:pt modelId="{A61A0339-9AD8-4FFC-8771-9A31632F61FD}">
      <dgm:prSet/>
      <dgm:spPr/>
      <dgm:t>
        <a:bodyPr/>
        <a:lstStyle/>
        <a:p>
          <a:pPr rtl="0"/>
          <a:r>
            <a:rPr lang="zh-CN" b="1" dirty="0" smtClean="0"/>
            <a:t>悬谷</a:t>
          </a:r>
          <a:endParaRPr lang="zh-CN" dirty="0"/>
        </a:p>
      </dgm:t>
    </dgm:pt>
    <dgm:pt modelId="{E80C0E2F-FB4A-4773-82D6-879A0F705A4D}" type="parTrans" cxnId="{F0A70FFA-2152-4E4F-84D3-891058299413}">
      <dgm:prSet/>
      <dgm:spPr/>
      <dgm:t>
        <a:bodyPr/>
        <a:lstStyle/>
        <a:p>
          <a:endParaRPr lang="zh-CN" altLang="en-US"/>
        </a:p>
      </dgm:t>
    </dgm:pt>
    <dgm:pt modelId="{8F75C314-03AD-4953-BD0C-460C1D967DF2}" type="sibTrans" cxnId="{F0A70FFA-2152-4E4F-84D3-891058299413}">
      <dgm:prSet/>
      <dgm:spPr/>
      <dgm:t>
        <a:bodyPr/>
        <a:lstStyle/>
        <a:p>
          <a:endParaRPr lang="zh-CN" altLang="en-US"/>
        </a:p>
      </dgm:t>
    </dgm:pt>
    <dgm:pt modelId="{BEE5A556-EB4C-4726-8D6C-27C44406A6B0}">
      <dgm:prSet/>
      <dgm:spPr/>
      <dgm:t>
        <a:bodyPr/>
        <a:lstStyle/>
        <a:p>
          <a:pPr rtl="0"/>
          <a:r>
            <a:rPr lang="zh-CN" b="1" dirty="0" smtClean="0"/>
            <a:t>冰碛</a:t>
          </a:r>
          <a:endParaRPr lang="zh-CN" dirty="0"/>
        </a:p>
      </dgm:t>
    </dgm:pt>
    <dgm:pt modelId="{D4AB1D3B-8254-473D-AF31-3CE0B90E84B6}" type="parTrans" cxnId="{F3076A73-0FCE-4496-9AC0-DFC5BD32D6AD}">
      <dgm:prSet/>
      <dgm:spPr/>
      <dgm:t>
        <a:bodyPr/>
        <a:lstStyle/>
        <a:p>
          <a:endParaRPr lang="zh-CN" altLang="en-US"/>
        </a:p>
      </dgm:t>
    </dgm:pt>
    <dgm:pt modelId="{D760B7F5-95E6-418F-B93F-6213FF3DFB19}" type="sibTrans" cxnId="{F3076A73-0FCE-4496-9AC0-DFC5BD32D6AD}">
      <dgm:prSet/>
      <dgm:spPr/>
      <dgm:t>
        <a:bodyPr/>
        <a:lstStyle/>
        <a:p>
          <a:endParaRPr lang="zh-CN" altLang="en-US"/>
        </a:p>
      </dgm:t>
    </dgm:pt>
    <dgm:pt modelId="{F169E9E9-AEBC-4667-9BAE-B016B0C5447C}" type="pres">
      <dgm:prSet presAssocID="{A9240D05-B2D8-45B1-B7ED-C1A5951932F0}" presName="linear" presStyleCnt="0">
        <dgm:presLayoutVars>
          <dgm:animLvl val="lvl"/>
          <dgm:resizeHandles val="exact"/>
        </dgm:presLayoutVars>
      </dgm:prSet>
      <dgm:spPr/>
      <dgm:t>
        <a:bodyPr/>
        <a:lstStyle/>
        <a:p>
          <a:endParaRPr lang="zh-CN" altLang="en-US"/>
        </a:p>
      </dgm:t>
    </dgm:pt>
    <dgm:pt modelId="{1975FA7F-BCC0-498A-BEB3-3F6F9073F783}" type="pres">
      <dgm:prSet presAssocID="{469D2F32-0E6A-476A-A5E4-743B2AB6759E}" presName="parentText" presStyleLbl="node1" presStyleIdx="0" presStyleCnt="2">
        <dgm:presLayoutVars>
          <dgm:chMax val="0"/>
          <dgm:bulletEnabled val="1"/>
        </dgm:presLayoutVars>
      </dgm:prSet>
      <dgm:spPr/>
      <dgm:t>
        <a:bodyPr/>
        <a:lstStyle/>
        <a:p>
          <a:endParaRPr lang="zh-CN" altLang="en-US"/>
        </a:p>
      </dgm:t>
    </dgm:pt>
    <dgm:pt modelId="{327E3CDF-6FC4-402F-B155-3C43A28CE2AF}" type="pres">
      <dgm:prSet presAssocID="{469D2F32-0E6A-476A-A5E4-743B2AB6759E}" presName="childText" presStyleLbl="revTx" presStyleIdx="0" presStyleCnt="2">
        <dgm:presLayoutVars>
          <dgm:bulletEnabled val="1"/>
        </dgm:presLayoutVars>
      </dgm:prSet>
      <dgm:spPr/>
      <dgm:t>
        <a:bodyPr/>
        <a:lstStyle/>
        <a:p>
          <a:endParaRPr lang="zh-CN" altLang="en-US"/>
        </a:p>
      </dgm:t>
    </dgm:pt>
    <dgm:pt modelId="{53602C2B-C516-42DA-BE86-747B3A3E643A}" type="pres">
      <dgm:prSet presAssocID="{8C424A9A-5682-415F-B458-15187DDBFF92}" presName="parentText" presStyleLbl="node1" presStyleIdx="1" presStyleCnt="2">
        <dgm:presLayoutVars>
          <dgm:chMax val="0"/>
          <dgm:bulletEnabled val="1"/>
        </dgm:presLayoutVars>
      </dgm:prSet>
      <dgm:spPr/>
      <dgm:t>
        <a:bodyPr/>
        <a:lstStyle/>
        <a:p>
          <a:endParaRPr lang="zh-CN" altLang="en-US"/>
        </a:p>
      </dgm:t>
    </dgm:pt>
    <dgm:pt modelId="{D7ECC692-2330-4BC2-996F-8AF1CD62753F}" type="pres">
      <dgm:prSet presAssocID="{8C424A9A-5682-415F-B458-15187DDBFF92}" presName="childText" presStyleLbl="revTx" presStyleIdx="1" presStyleCnt="2">
        <dgm:presLayoutVars>
          <dgm:bulletEnabled val="1"/>
        </dgm:presLayoutVars>
      </dgm:prSet>
      <dgm:spPr/>
      <dgm:t>
        <a:bodyPr/>
        <a:lstStyle/>
        <a:p>
          <a:endParaRPr lang="zh-CN" altLang="en-US"/>
        </a:p>
      </dgm:t>
    </dgm:pt>
  </dgm:ptLst>
  <dgm:cxnLst>
    <dgm:cxn modelId="{F0A70FFA-2152-4E4F-84D3-891058299413}" srcId="{8C424A9A-5682-415F-B458-15187DDBFF92}" destId="{A61A0339-9AD8-4FFC-8771-9A31632F61FD}" srcOrd="2" destOrd="0" parTransId="{E80C0E2F-FB4A-4773-82D6-879A0F705A4D}" sibTransId="{8F75C314-03AD-4953-BD0C-460C1D967DF2}"/>
    <dgm:cxn modelId="{2662F6BE-1E34-497B-A320-8E5FD3B28667}" srcId="{469D2F32-0E6A-476A-A5E4-743B2AB6759E}" destId="{6852EE61-D423-4BD9-8B56-BB6073A93221}" srcOrd="1" destOrd="0" parTransId="{093492BD-87FF-4449-A0EC-323C422F76AC}" sibTransId="{FED007C6-D665-45CC-A9FD-482D97DBC8FF}"/>
    <dgm:cxn modelId="{66F48A21-CB60-44A9-B02B-1B4FCFF72CE5}" type="presOf" srcId="{469D2F32-0E6A-476A-A5E4-743B2AB6759E}" destId="{1975FA7F-BCC0-498A-BEB3-3F6F9073F783}" srcOrd="0" destOrd="0" presId="urn:microsoft.com/office/officeart/2005/8/layout/vList2"/>
    <dgm:cxn modelId="{F3076A73-0FCE-4496-9AC0-DFC5BD32D6AD}" srcId="{8C424A9A-5682-415F-B458-15187DDBFF92}" destId="{BEE5A556-EB4C-4726-8D6C-27C44406A6B0}" srcOrd="3" destOrd="0" parTransId="{D4AB1D3B-8254-473D-AF31-3CE0B90E84B6}" sibTransId="{D760B7F5-95E6-418F-B93F-6213FF3DFB19}"/>
    <dgm:cxn modelId="{B4CD095B-3AEB-46C5-8970-D9C298A49480}" type="presOf" srcId="{6852EE61-D423-4BD9-8B56-BB6073A93221}" destId="{327E3CDF-6FC4-402F-B155-3C43A28CE2AF}" srcOrd="0" destOrd="1" presId="urn:microsoft.com/office/officeart/2005/8/layout/vList2"/>
    <dgm:cxn modelId="{5E4CDAD1-E975-4AAD-8849-C0805414B0C7}" type="presOf" srcId="{BEE5A556-EB4C-4726-8D6C-27C44406A6B0}" destId="{D7ECC692-2330-4BC2-996F-8AF1CD62753F}" srcOrd="0" destOrd="3" presId="urn:microsoft.com/office/officeart/2005/8/layout/vList2"/>
    <dgm:cxn modelId="{AD1154A5-D8ED-46CC-BC6C-B78F49DE9F10}" srcId="{A9240D05-B2D8-45B1-B7ED-C1A5951932F0}" destId="{469D2F32-0E6A-476A-A5E4-743B2AB6759E}" srcOrd="0" destOrd="0" parTransId="{41893DE6-5ECF-48A4-BB3D-AFB1DE98B68E}" sibTransId="{1E6EB8C4-A14C-4DF2-A023-EB615EF855E2}"/>
    <dgm:cxn modelId="{8FFA82F6-FC11-4791-9194-A688EC31FE77}" srcId="{469D2F32-0E6A-476A-A5E4-743B2AB6759E}" destId="{59F4F8A6-B680-423D-9971-395C3EAB7572}" srcOrd="0" destOrd="0" parTransId="{32A2A99F-75CF-4F87-88D3-3A3542BD2E65}" sibTransId="{11EBA6BA-EE41-407D-9C4D-E5B82FE03A8C}"/>
    <dgm:cxn modelId="{749FB441-13E1-4D4E-A27D-DFAEF41611BE}" srcId="{8C424A9A-5682-415F-B458-15187DDBFF92}" destId="{41C13796-CD4D-4FCD-88DE-7FBB473377B5}" srcOrd="0" destOrd="0" parTransId="{C6199130-6E4C-4132-B633-BF05B611C722}" sibTransId="{3012FB88-6EEC-4555-A477-E0DCE3769AFC}"/>
    <dgm:cxn modelId="{FD408F30-A195-4CA4-9107-C7300E326697}" type="presOf" srcId="{59F4F8A6-B680-423D-9971-395C3EAB7572}" destId="{327E3CDF-6FC4-402F-B155-3C43A28CE2AF}" srcOrd="0" destOrd="0" presId="urn:microsoft.com/office/officeart/2005/8/layout/vList2"/>
    <dgm:cxn modelId="{E33B8711-D000-4FB4-A496-DE3265F3D3BB}" type="presOf" srcId="{A9240D05-B2D8-45B1-B7ED-C1A5951932F0}" destId="{F169E9E9-AEBC-4667-9BAE-B016B0C5447C}" srcOrd="0" destOrd="0" presId="urn:microsoft.com/office/officeart/2005/8/layout/vList2"/>
    <dgm:cxn modelId="{753D3FEE-A70C-4EDA-B333-07C5244A0FC8}" type="presOf" srcId="{41C13796-CD4D-4FCD-88DE-7FBB473377B5}" destId="{D7ECC692-2330-4BC2-996F-8AF1CD62753F}" srcOrd="0" destOrd="0" presId="urn:microsoft.com/office/officeart/2005/8/layout/vList2"/>
    <dgm:cxn modelId="{3872C164-658B-4D69-B442-F07DBB7B4EC7}" type="presOf" srcId="{87E55F18-DEB3-4578-8E27-C1E0EA163566}" destId="{D7ECC692-2330-4BC2-996F-8AF1CD62753F}" srcOrd="0" destOrd="1" presId="urn:microsoft.com/office/officeart/2005/8/layout/vList2"/>
    <dgm:cxn modelId="{5E6BA5F9-1DED-4ECA-A59E-BA656582E0E0}" srcId="{A9240D05-B2D8-45B1-B7ED-C1A5951932F0}" destId="{8C424A9A-5682-415F-B458-15187DDBFF92}" srcOrd="1" destOrd="0" parTransId="{4878D5E7-0583-4926-A54B-F701F3DD4B28}" sibTransId="{C12CD015-A08F-49B2-8C4C-E277AE5F6024}"/>
    <dgm:cxn modelId="{25EBB8E4-B9AE-4399-BFB1-002274D9686D}" srcId="{8C424A9A-5682-415F-B458-15187DDBFF92}" destId="{87E55F18-DEB3-4578-8E27-C1E0EA163566}" srcOrd="1" destOrd="0" parTransId="{D961673B-9907-4379-8847-55070A9F7862}" sibTransId="{9C4ABF6C-C6BA-4C52-937C-27537C33D159}"/>
    <dgm:cxn modelId="{DF95EF99-B886-4AC7-9A92-C2EBF7DD70B3}" type="presOf" srcId="{A61A0339-9AD8-4FFC-8771-9A31632F61FD}" destId="{D7ECC692-2330-4BC2-996F-8AF1CD62753F}" srcOrd="0" destOrd="2" presId="urn:microsoft.com/office/officeart/2005/8/layout/vList2"/>
    <dgm:cxn modelId="{03CE2C37-97D8-4642-95FF-4D84317F759B}" type="presOf" srcId="{8C424A9A-5682-415F-B458-15187DDBFF92}" destId="{53602C2B-C516-42DA-BE86-747B3A3E643A}" srcOrd="0" destOrd="0" presId="urn:microsoft.com/office/officeart/2005/8/layout/vList2"/>
    <dgm:cxn modelId="{AC8AFF2C-1E89-4DEA-8E25-A83F4609F1CC}" type="presParOf" srcId="{F169E9E9-AEBC-4667-9BAE-B016B0C5447C}" destId="{1975FA7F-BCC0-498A-BEB3-3F6F9073F783}" srcOrd="0" destOrd="0" presId="urn:microsoft.com/office/officeart/2005/8/layout/vList2"/>
    <dgm:cxn modelId="{84437784-4C4F-40D4-80BD-B4E050900773}" type="presParOf" srcId="{F169E9E9-AEBC-4667-9BAE-B016B0C5447C}" destId="{327E3CDF-6FC4-402F-B155-3C43A28CE2AF}" srcOrd="1" destOrd="0" presId="urn:microsoft.com/office/officeart/2005/8/layout/vList2"/>
    <dgm:cxn modelId="{E7CD3F8E-F526-424D-8237-46889ACEB128}" type="presParOf" srcId="{F169E9E9-AEBC-4667-9BAE-B016B0C5447C}" destId="{53602C2B-C516-42DA-BE86-747B3A3E643A}" srcOrd="2" destOrd="0" presId="urn:microsoft.com/office/officeart/2005/8/layout/vList2"/>
    <dgm:cxn modelId="{6FAE52AE-E3D9-4CE9-BA9A-CD61D8D36EB0}" type="presParOf" srcId="{F169E9E9-AEBC-4667-9BAE-B016B0C5447C}" destId="{D7ECC692-2330-4BC2-996F-8AF1CD62753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03DB208-AC6D-44F1-9097-CD637E2D8031}"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60A5B589-5C41-4FDF-A6FB-FF107C3211B0}">
      <dgm:prSet/>
      <dgm:spPr/>
      <dgm:t>
        <a:bodyPr/>
        <a:lstStyle/>
        <a:p>
          <a:pPr rtl="0"/>
          <a:r>
            <a:rPr lang="zh-CN" b="1" dirty="0" smtClean="0"/>
            <a:t>冰川地貌 </a:t>
          </a:r>
          <a:endParaRPr lang="zh-CN" dirty="0"/>
        </a:p>
      </dgm:t>
    </dgm:pt>
    <dgm:pt modelId="{DD3F53AA-156A-4BE6-A154-A35057F1B085}" type="parTrans" cxnId="{549559B0-1FE1-419B-A54F-098A5C75A978}">
      <dgm:prSet/>
      <dgm:spPr/>
      <dgm:t>
        <a:bodyPr/>
        <a:lstStyle/>
        <a:p>
          <a:endParaRPr lang="zh-CN" altLang="en-US"/>
        </a:p>
      </dgm:t>
    </dgm:pt>
    <dgm:pt modelId="{83089332-62BC-4B91-AAB0-E56250D556A8}" type="sibTrans" cxnId="{549559B0-1FE1-419B-A54F-098A5C75A978}">
      <dgm:prSet/>
      <dgm:spPr/>
      <dgm:t>
        <a:bodyPr/>
        <a:lstStyle/>
        <a:p>
          <a:endParaRPr lang="zh-CN" altLang="en-US"/>
        </a:p>
      </dgm:t>
    </dgm:pt>
    <dgm:pt modelId="{EB8E583A-8798-4466-BDE5-B55E8AF5ECCE}">
      <dgm:prSet/>
      <dgm:spPr/>
      <dgm:t>
        <a:bodyPr/>
        <a:lstStyle/>
        <a:p>
          <a:pPr rtl="0"/>
          <a:r>
            <a:rPr lang="zh-CN" b="1" dirty="0" smtClean="0"/>
            <a:t>冰缘地貌（冻土地貌）</a:t>
          </a:r>
          <a:endParaRPr lang="zh-CN" dirty="0"/>
        </a:p>
      </dgm:t>
    </dgm:pt>
    <dgm:pt modelId="{F70F6F7D-52C7-459B-BC10-97B15D51B269}" type="parTrans" cxnId="{B3C34F6F-E5A8-4223-A583-D1512124D49F}">
      <dgm:prSet/>
      <dgm:spPr/>
      <dgm:t>
        <a:bodyPr/>
        <a:lstStyle/>
        <a:p>
          <a:endParaRPr lang="zh-CN" altLang="en-US"/>
        </a:p>
      </dgm:t>
    </dgm:pt>
    <dgm:pt modelId="{6572CD74-4198-4300-A222-77576B235C34}" type="sibTrans" cxnId="{B3C34F6F-E5A8-4223-A583-D1512124D49F}">
      <dgm:prSet/>
      <dgm:spPr/>
      <dgm:t>
        <a:bodyPr/>
        <a:lstStyle/>
        <a:p>
          <a:endParaRPr lang="zh-CN" altLang="en-US"/>
        </a:p>
      </dgm:t>
    </dgm:pt>
    <dgm:pt modelId="{B63DA006-D61D-4F2B-97B3-A568A1629D49}" type="pres">
      <dgm:prSet presAssocID="{B03DB208-AC6D-44F1-9097-CD637E2D8031}" presName="linear" presStyleCnt="0">
        <dgm:presLayoutVars>
          <dgm:animLvl val="lvl"/>
          <dgm:resizeHandles val="exact"/>
        </dgm:presLayoutVars>
      </dgm:prSet>
      <dgm:spPr/>
      <dgm:t>
        <a:bodyPr/>
        <a:lstStyle/>
        <a:p>
          <a:endParaRPr lang="zh-CN" altLang="en-US"/>
        </a:p>
      </dgm:t>
    </dgm:pt>
    <dgm:pt modelId="{BA50BE68-DE59-41D7-9874-9590B0A31522}" type="pres">
      <dgm:prSet presAssocID="{60A5B589-5C41-4FDF-A6FB-FF107C3211B0}" presName="parentText" presStyleLbl="node1" presStyleIdx="0" presStyleCnt="2">
        <dgm:presLayoutVars>
          <dgm:chMax val="0"/>
          <dgm:bulletEnabled val="1"/>
        </dgm:presLayoutVars>
      </dgm:prSet>
      <dgm:spPr/>
      <dgm:t>
        <a:bodyPr/>
        <a:lstStyle/>
        <a:p>
          <a:endParaRPr lang="zh-CN" altLang="en-US"/>
        </a:p>
      </dgm:t>
    </dgm:pt>
    <dgm:pt modelId="{4FA459F7-2292-4E69-B867-8567EB38F622}" type="pres">
      <dgm:prSet presAssocID="{83089332-62BC-4B91-AAB0-E56250D556A8}" presName="spacer" presStyleCnt="0"/>
      <dgm:spPr/>
    </dgm:pt>
    <dgm:pt modelId="{AEF13FB1-0D8F-4469-B117-F942C22D4B6A}" type="pres">
      <dgm:prSet presAssocID="{EB8E583A-8798-4466-BDE5-B55E8AF5ECCE}" presName="parentText" presStyleLbl="node1" presStyleIdx="1" presStyleCnt="2">
        <dgm:presLayoutVars>
          <dgm:chMax val="0"/>
          <dgm:bulletEnabled val="1"/>
        </dgm:presLayoutVars>
      </dgm:prSet>
      <dgm:spPr/>
      <dgm:t>
        <a:bodyPr/>
        <a:lstStyle/>
        <a:p>
          <a:endParaRPr lang="zh-CN" altLang="en-US"/>
        </a:p>
      </dgm:t>
    </dgm:pt>
  </dgm:ptLst>
  <dgm:cxnLst>
    <dgm:cxn modelId="{EA498886-D477-4293-98FA-725A41A4DD4B}" type="presOf" srcId="{EB8E583A-8798-4466-BDE5-B55E8AF5ECCE}" destId="{AEF13FB1-0D8F-4469-B117-F942C22D4B6A}" srcOrd="0" destOrd="0" presId="urn:microsoft.com/office/officeart/2005/8/layout/vList2"/>
    <dgm:cxn modelId="{85A55CDD-12EF-4E99-8E6A-9833F08BC05A}" type="presOf" srcId="{B03DB208-AC6D-44F1-9097-CD637E2D8031}" destId="{B63DA006-D61D-4F2B-97B3-A568A1629D49}" srcOrd="0" destOrd="0" presId="urn:microsoft.com/office/officeart/2005/8/layout/vList2"/>
    <dgm:cxn modelId="{B3C34F6F-E5A8-4223-A583-D1512124D49F}" srcId="{B03DB208-AC6D-44F1-9097-CD637E2D8031}" destId="{EB8E583A-8798-4466-BDE5-B55E8AF5ECCE}" srcOrd="1" destOrd="0" parTransId="{F70F6F7D-52C7-459B-BC10-97B15D51B269}" sibTransId="{6572CD74-4198-4300-A222-77576B235C34}"/>
    <dgm:cxn modelId="{549559B0-1FE1-419B-A54F-098A5C75A978}" srcId="{B03DB208-AC6D-44F1-9097-CD637E2D8031}" destId="{60A5B589-5C41-4FDF-A6FB-FF107C3211B0}" srcOrd="0" destOrd="0" parTransId="{DD3F53AA-156A-4BE6-A154-A35057F1B085}" sibTransId="{83089332-62BC-4B91-AAB0-E56250D556A8}"/>
    <dgm:cxn modelId="{7DFAA50F-64A8-401B-BB98-168D35992854}" type="presOf" srcId="{60A5B589-5C41-4FDF-A6FB-FF107C3211B0}" destId="{BA50BE68-DE59-41D7-9874-9590B0A31522}" srcOrd="0" destOrd="0" presId="urn:microsoft.com/office/officeart/2005/8/layout/vList2"/>
    <dgm:cxn modelId="{26DD4876-D2A2-43B9-8487-B262F8E0A0B7}" type="presParOf" srcId="{B63DA006-D61D-4F2B-97B3-A568A1629D49}" destId="{BA50BE68-DE59-41D7-9874-9590B0A31522}" srcOrd="0" destOrd="0" presId="urn:microsoft.com/office/officeart/2005/8/layout/vList2"/>
    <dgm:cxn modelId="{3EC3B1B8-4029-4F4C-8387-34D88B297B4D}" type="presParOf" srcId="{B63DA006-D61D-4F2B-97B3-A568A1629D49}" destId="{4FA459F7-2292-4E69-B867-8567EB38F622}" srcOrd="1" destOrd="0" presId="urn:microsoft.com/office/officeart/2005/8/layout/vList2"/>
    <dgm:cxn modelId="{530FA524-06F6-402B-9B43-671E5545C2EF}" type="presParOf" srcId="{B63DA006-D61D-4F2B-97B3-A568A1629D49}" destId="{AEF13FB1-0D8F-4469-B117-F942C22D4B6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FF4E255-1F1A-44AB-A0DB-21459EE2EBC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zh-CN" altLang="en-US"/>
        </a:p>
      </dgm:t>
    </dgm:pt>
    <dgm:pt modelId="{E79D3355-0C7D-4F67-9165-78E4A12F3D3F}">
      <dgm:prSet/>
      <dgm:spPr/>
      <dgm:t>
        <a:bodyPr/>
        <a:lstStyle/>
        <a:p>
          <a:pPr rtl="0"/>
          <a:r>
            <a:rPr lang="zh-CN" b="1" dirty="0" smtClean="0"/>
            <a:t>冰川：</a:t>
          </a:r>
          <a:endParaRPr lang="zh-CN" b="1" dirty="0"/>
        </a:p>
      </dgm:t>
    </dgm:pt>
    <dgm:pt modelId="{37C878FD-D4CE-4759-8239-EC3539AFB22F}" type="parTrans" cxnId="{CABDA538-4796-4FFB-A077-B48E3269366A}">
      <dgm:prSet/>
      <dgm:spPr/>
      <dgm:t>
        <a:bodyPr/>
        <a:lstStyle/>
        <a:p>
          <a:endParaRPr lang="zh-CN" altLang="en-US" b="1"/>
        </a:p>
      </dgm:t>
    </dgm:pt>
    <dgm:pt modelId="{207A9020-2191-4D7F-AF22-F129DBB3A0CF}" type="sibTrans" cxnId="{CABDA538-4796-4FFB-A077-B48E3269366A}">
      <dgm:prSet/>
      <dgm:spPr/>
      <dgm:t>
        <a:bodyPr/>
        <a:lstStyle/>
        <a:p>
          <a:endParaRPr lang="zh-CN" altLang="en-US" b="1"/>
        </a:p>
      </dgm:t>
    </dgm:pt>
    <dgm:pt modelId="{D5141849-7C6F-4D30-AB20-914A80A31BA6}">
      <dgm:prSet/>
      <dgm:spPr/>
      <dgm:t>
        <a:bodyPr/>
        <a:lstStyle/>
        <a:p>
          <a:pPr rtl="0"/>
          <a:r>
            <a:rPr lang="zh-CN" b="1" dirty="0" smtClean="0"/>
            <a:t>冰川作用</a:t>
          </a:r>
          <a:r>
            <a:rPr lang="en-US" b="1" dirty="0" smtClean="0"/>
            <a:t>:</a:t>
          </a:r>
          <a:endParaRPr lang="zh-CN" b="1" dirty="0"/>
        </a:p>
      </dgm:t>
    </dgm:pt>
    <dgm:pt modelId="{CD0AA4E1-3427-48C2-8340-F1CAD492A275}" type="parTrans" cxnId="{FD4FE4A2-4F5C-43D3-AC64-710A57DE5C36}">
      <dgm:prSet/>
      <dgm:spPr/>
      <dgm:t>
        <a:bodyPr/>
        <a:lstStyle/>
        <a:p>
          <a:endParaRPr lang="zh-CN" altLang="en-US" b="1"/>
        </a:p>
      </dgm:t>
    </dgm:pt>
    <dgm:pt modelId="{33B3BC1F-7597-4483-B980-6C5E24C9340E}" type="sibTrans" cxnId="{FD4FE4A2-4F5C-43D3-AC64-710A57DE5C36}">
      <dgm:prSet/>
      <dgm:spPr/>
      <dgm:t>
        <a:bodyPr/>
        <a:lstStyle/>
        <a:p>
          <a:endParaRPr lang="zh-CN" altLang="en-US" b="1"/>
        </a:p>
      </dgm:t>
    </dgm:pt>
    <dgm:pt modelId="{FCBE60A1-6247-4D1B-AA0F-C1F96D0C04EE}">
      <dgm:prSet/>
      <dgm:spPr/>
      <dgm:t>
        <a:bodyPr/>
        <a:lstStyle/>
        <a:p>
          <a:pPr rtl="0"/>
          <a:r>
            <a:rPr lang="zh-CN" b="1" dirty="0" smtClean="0"/>
            <a:t>在高纬和高山等气候寒冷地区，如果降雪的积累大于消融，积雪将逐年加厚</a:t>
          </a:r>
          <a:endParaRPr lang="zh-CN" b="1" dirty="0"/>
        </a:p>
      </dgm:t>
    </dgm:pt>
    <dgm:pt modelId="{97B81EF8-B20F-4DBB-8B17-2E033A25533F}" type="parTrans" cxnId="{696D9CF6-9193-479D-9EB8-5CE6F9AA0CD5}">
      <dgm:prSet/>
      <dgm:spPr/>
      <dgm:t>
        <a:bodyPr/>
        <a:lstStyle/>
        <a:p>
          <a:endParaRPr lang="zh-CN" altLang="en-US" b="1"/>
        </a:p>
      </dgm:t>
    </dgm:pt>
    <dgm:pt modelId="{6A471745-3476-4EB8-8FFD-3144762F228A}" type="sibTrans" cxnId="{696D9CF6-9193-479D-9EB8-5CE6F9AA0CD5}">
      <dgm:prSet/>
      <dgm:spPr/>
      <dgm:t>
        <a:bodyPr/>
        <a:lstStyle/>
        <a:p>
          <a:endParaRPr lang="zh-CN" altLang="en-US" b="1"/>
        </a:p>
      </dgm:t>
    </dgm:pt>
    <dgm:pt modelId="{8658090E-4A99-4B56-B632-22A20A4C95DC}">
      <dgm:prSet/>
      <dgm:spPr/>
      <dgm:t>
        <a:bodyPr/>
        <a:lstStyle/>
        <a:p>
          <a:pPr rtl="0"/>
          <a:r>
            <a:rPr lang="zh-CN" b="1" dirty="0" smtClean="0"/>
            <a:t>冰川在中对地表进行侵蚀并将侵蚀物在地表堆积下来的过程</a:t>
          </a:r>
          <a:endParaRPr lang="zh-CN" b="1" dirty="0"/>
        </a:p>
      </dgm:t>
    </dgm:pt>
    <dgm:pt modelId="{84259EBD-0EC9-486E-8478-CB3A6660D6F1}" type="parTrans" cxnId="{AA0C0290-3132-4A9E-9B9E-3D7FD8FB3229}">
      <dgm:prSet/>
      <dgm:spPr/>
      <dgm:t>
        <a:bodyPr/>
        <a:lstStyle/>
        <a:p>
          <a:endParaRPr lang="zh-CN" altLang="en-US" b="1"/>
        </a:p>
      </dgm:t>
    </dgm:pt>
    <dgm:pt modelId="{30F9D9F5-ADF8-4F38-ABB1-DF0236152A56}" type="sibTrans" cxnId="{AA0C0290-3132-4A9E-9B9E-3D7FD8FB3229}">
      <dgm:prSet/>
      <dgm:spPr/>
      <dgm:t>
        <a:bodyPr/>
        <a:lstStyle/>
        <a:p>
          <a:endParaRPr lang="zh-CN" altLang="en-US" b="1"/>
        </a:p>
      </dgm:t>
    </dgm:pt>
    <dgm:pt modelId="{E6D648B0-45A9-4E29-B67E-8951EC2BA532}">
      <dgm:prSet/>
      <dgm:spPr/>
      <dgm:t>
        <a:bodyPr/>
        <a:lstStyle/>
        <a:p>
          <a:pPr rtl="0"/>
          <a:r>
            <a:rPr lang="zh-CN" b="1" dirty="0" smtClean="0"/>
            <a:t>在一系列物理过程影响下，积雪变为冰川</a:t>
          </a:r>
          <a:endParaRPr lang="zh-CN" b="1" dirty="0"/>
        </a:p>
      </dgm:t>
    </dgm:pt>
    <dgm:pt modelId="{5A4AC3AF-301C-4174-AC0E-D89F0C126492}" type="parTrans" cxnId="{CCDC419F-FF68-417F-B599-A750338F4FAE}">
      <dgm:prSet/>
      <dgm:spPr/>
      <dgm:t>
        <a:bodyPr/>
        <a:lstStyle/>
        <a:p>
          <a:endParaRPr lang="zh-CN" altLang="en-US"/>
        </a:p>
      </dgm:t>
    </dgm:pt>
    <dgm:pt modelId="{5C9873AE-77E9-4943-A0FC-D4156644E93B}" type="sibTrans" cxnId="{CCDC419F-FF68-417F-B599-A750338F4FAE}">
      <dgm:prSet/>
      <dgm:spPr/>
      <dgm:t>
        <a:bodyPr/>
        <a:lstStyle/>
        <a:p>
          <a:endParaRPr lang="zh-CN" altLang="en-US"/>
        </a:p>
      </dgm:t>
    </dgm:pt>
    <dgm:pt modelId="{6BAD75C4-DE71-40C6-9698-76FBDD4292D8}" type="pres">
      <dgm:prSet presAssocID="{FFF4E255-1F1A-44AB-A0DB-21459EE2EBC9}" presName="linear" presStyleCnt="0">
        <dgm:presLayoutVars>
          <dgm:dir/>
          <dgm:animLvl val="lvl"/>
          <dgm:resizeHandles val="exact"/>
        </dgm:presLayoutVars>
      </dgm:prSet>
      <dgm:spPr/>
      <dgm:t>
        <a:bodyPr/>
        <a:lstStyle/>
        <a:p>
          <a:endParaRPr lang="zh-CN" altLang="en-US"/>
        </a:p>
      </dgm:t>
    </dgm:pt>
    <dgm:pt modelId="{DBCBCEEA-10B5-49D6-8D84-2E601A81EB3C}" type="pres">
      <dgm:prSet presAssocID="{E79D3355-0C7D-4F67-9165-78E4A12F3D3F}" presName="parentLin" presStyleCnt="0"/>
      <dgm:spPr/>
      <dgm:t>
        <a:bodyPr/>
        <a:lstStyle/>
        <a:p>
          <a:endParaRPr lang="zh-CN" altLang="en-US"/>
        </a:p>
      </dgm:t>
    </dgm:pt>
    <dgm:pt modelId="{116D1599-D116-468E-8DF3-A3EBE613201F}" type="pres">
      <dgm:prSet presAssocID="{E79D3355-0C7D-4F67-9165-78E4A12F3D3F}" presName="parentLeftMargin" presStyleLbl="node1" presStyleIdx="0" presStyleCnt="2"/>
      <dgm:spPr/>
      <dgm:t>
        <a:bodyPr/>
        <a:lstStyle/>
        <a:p>
          <a:endParaRPr lang="zh-CN" altLang="en-US"/>
        </a:p>
      </dgm:t>
    </dgm:pt>
    <dgm:pt modelId="{7D275E02-2349-49BB-A1BD-1B8821AD75E2}" type="pres">
      <dgm:prSet presAssocID="{E79D3355-0C7D-4F67-9165-78E4A12F3D3F}" presName="parentText" presStyleLbl="node1" presStyleIdx="0" presStyleCnt="2">
        <dgm:presLayoutVars>
          <dgm:chMax val="0"/>
          <dgm:bulletEnabled val="1"/>
        </dgm:presLayoutVars>
      </dgm:prSet>
      <dgm:spPr/>
      <dgm:t>
        <a:bodyPr/>
        <a:lstStyle/>
        <a:p>
          <a:endParaRPr lang="zh-CN" altLang="en-US"/>
        </a:p>
      </dgm:t>
    </dgm:pt>
    <dgm:pt modelId="{70075882-40D4-4992-95BC-28E691991521}" type="pres">
      <dgm:prSet presAssocID="{E79D3355-0C7D-4F67-9165-78E4A12F3D3F}" presName="negativeSpace" presStyleCnt="0"/>
      <dgm:spPr/>
      <dgm:t>
        <a:bodyPr/>
        <a:lstStyle/>
        <a:p>
          <a:endParaRPr lang="zh-CN" altLang="en-US"/>
        </a:p>
      </dgm:t>
    </dgm:pt>
    <dgm:pt modelId="{AC7F986E-FEC3-40AC-AF3C-754FE5BDD3BA}" type="pres">
      <dgm:prSet presAssocID="{E79D3355-0C7D-4F67-9165-78E4A12F3D3F}" presName="childText" presStyleLbl="conFgAcc1" presStyleIdx="0" presStyleCnt="2">
        <dgm:presLayoutVars>
          <dgm:bulletEnabled val="1"/>
        </dgm:presLayoutVars>
      </dgm:prSet>
      <dgm:spPr/>
      <dgm:t>
        <a:bodyPr/>
        <a:lstStyle/>
        <a:p>
          <a:endParaRPr lang="zh-CN" altLang="en-US"/>
        </a:p>
      </dgm:t>
    </dgm:pt>
    <dgm:pt modelId="{879BE0E4-1FDB-4971-AE4B-A29E7A90D421}" type="pres">
      <dgm:prSet presAssocID="{207A9020-2191-4D7F-AF22-F129DBB3A0CF}" presName="spaceBetweenRectangles" presStyleCnt="0"/>
      <dgm:spPr/>
      <dgm:t>
        <a:bodyPr/>
        <a:lstStyle/>
        <a:p>
          <a:endParaRPr lang="zh-CN" altLang="en-US"/>
        </a:p>
      </dgm:t>
    </dgm:pt>
    <dgm:pt modelId="{8CBF1AAA-F625-404E-9E58-48D3BA23ADB9}" type="pres">
      <dgm:prSet presAssocID="{D5141849-7C6F-4D30-AB20-914A80A31BA6}" presName="parentLin" presStyleCnt="0"/>
      <dgm:spPr/>
      <dgm:t>
        <a:bodyPr/>
        <a:lstStyle/>
        <a:p>
          <a:endParaRPr lang="zh-CN" altLang="en-US"/>
        </a:p>
      </dgm:t>
    </dgm:pt>
    <dgm:pt modelId="{D484F167-E205-4326-95C0-806CF71A02E2}" type="pres">
      <dgm:prSet presAssocID="{D5141849-7C6F-4D30-AB20-914A80A31BA6}" presName="parentLeftMargin" presStyleLbl="node1" presStyleIdx="0" presStyleCnt="2"/>
      <dgm:spPr/>
      <dgm:t>
        <a:bodyPr/>
        <a:lstStyle/>
        <a:p>
          <a:endParaRPr lang="zh-CN" altLang="en-US"/>
        </a:p>
      </dgm:t>
    </dgm:pt>
    <dgm:pt modelId="{3BC08F34-9B21-4017-BF9D-0908DDA05545}" type="pres">
      <dgm:prSet presAssocID="{D5141849-7C6F-4D30-AB20-914A80A31BA6}" presName="parentText" presStyleLbl="node1" presStyleIdx="1" presStyleCnt="2">
        <dgm:presLayoutVars>
          <dgm:chMax val="0"/>
          <dgm:bulletEnabled val="1"/>
        </dgm:presLayoutVars>
      </dgm:prSet>
      <dgm:spPr/>
      <dgm:t>
        <a:bodyPr/>
        <a:lstStyle/>
        <a:p>
          <a:endParaRPr lang="zh-CN" altLang="en-US"/>
        </a:p>
      </dgm:t>
    </dgm:pt>
    <dgm:pt modelId="{C2AEECBD-5623-4671-BBF5-6CD0E54A734F}" type="pres">
      <dgm:prSet presAssocID="{D5141849-7C6F-4D30-AB20-914A80A31BA6}" presName="negativeSpace" presStyleCnt="0"/>
      <dgm:spPr/>
      <dgm:t>
        <a:bodyPr/>
        <a:lstStyle/>
        <a:p>
          <a:endParaRPr lang="zh-CN" altLang="en-US"/>
        </a:p>
      </dgm:t>
    </dgm:pt>
    <dgm:pt modelId="{777FBC06-F4FC-4BD2-A2E0-FC2299CD6275}" type="pres">
      <dgm:prSet presAssocID="{D5141849-7C6F-4D30-AB20-914A80A31BA6}" presName="childText" presStyleLbl="conFgAcc1" presStyleIdx="1" presStyleCnt="2">
        <dgm:presLayoutVars>
          <dgm:bulletEnabled val="1"/>
        </dgm:presLayoutVars>
      </dgm:prSet>
      <dgm:spPr/>
      <dgm:t>
        <a:bodyPr/>
        <a:lstStyle/>
        <a:p>
          <a:endParaRPr lang="zh-CN" altLang="en-US"/>
        </a:p>
      </dgm:t>
    </dgm:pt>
  </dgm:ptLst>
  <dgm:cxnLst>
    <dgm:cxn modelId="{162E5EB7-13F7-4F35-B7AC-6FCC16B1716B}" type="presOf" srcId="{8658090E-4A99-4B56-B632-22A20A4C95DC}" destId="{777FBC06-F4FC-4BD2-A2E0-FC2299CD6275}" srcOrd="0" destOrd="0" presId="urn:microsoft.com/office/officeart/2005/8/layout/list1"/>
    <dgm:cxn modelId="{696D9CF6-9193-479D-9EB8-5CE6F9AA0CD5}" srcId="{E79D3355-0C7D-4F67-9165-78E4A12F3D3F}" destId="{FCBE60A1-6247-4D1B-AA0F-C1F96D0C04EE}" srcOrd="0" destOrd="0" parTransId="{97B81EF8-B20F-4DBB-8B17-2E033A25533F}" sibTransId="{6A471745-3476-4EB8-8FFD-3144762F228A}"/>
    <dgm:cxn modelId="{CCDC419F-FF68-417F-B599-A750338F4FAE}" srcId="{E79D3355-0C7D-4F67-9165-78E4A12F3D3F}" destId="{E6D648B0-45A9-4E29-B67E-8951EC2BA532}" srcOrd="1" destOrd="0" parTransId="{5A4AC3AF-301C-4174-AC0E-D89F0C126492}" sibTransId="{5C9873AE-77E9-4943-A0FC-D4156644E93B}"/>
    <dgm:cxn modelId="{5ED68400-D145-48B3-B2E7-B56DA6311310}" type="presOf" srcId="{D5141849-7C6F-4D30-AB20-914A80A31BA6}" destId="{D484F167-E205-4326-95C0-806CF71A02E2}" srcOrd="0" destOrd="0" presId="urn:microsoft.com/office/officeart/2005/8/layout/list1"/>
    <dgm:cxn modelId="{731EF7BE-CCB7-4380-B1DF-58507EC3FFEE}" type="presOf" srcId="{D5141849-7C6F-4D30-AB20-914A80A31BA6}" destId="{3BC08F34-9B21-4017-BF9D-0908DDA05545}" srcOrd="1" destOrd="0" presId="urn:microsoft.com/office/officeart/2005/8/layout/list1"/>
    <dgm:cxn modelId="{E2BADAE5-362E-40D0-8755-822E3DC0092C}" type="presOf" srcId="{E79D3355-0C7D-4F67-9165-78E4A12F3D3F}" destId="{7D275E02-2349-49BB-A1BD-1B8821AD75E2}" srcOrd="1" destOrd="0" presId="urn:microsoft.com/office/officeart/2005/8/layout/list1"/>
    <dgm:cxn modelId="{FD4FE4A2-4F5C-43D3-AC64-710A57DE5C36}" srcId="{FFF4E255-1F1A-44AB-A0DB-21459EE2EBC9}" destId="{D5141849-7C6F-4D30-AB20-914A80A31BA6}" srcOrd="1" destOrd="0" parTransId="{CD0AA4E1-3427-48C2-8340-F1CAD492A275}" sibTransId="{33B3BC1F-7597-4483-B980-6C5E24C9340E}"/>
    <dgm:cxn modelId="{EEC31CAC-86F1-4519-828E-87214DBEDC22}" type="presOf" srcId="{E79D3355-0C7D-4F67-9165-78E4A12F3D3F}" destId="{116D1599-D116-468E-8DF3-A3EBE613201F}" srcOrd="0" destOrd="0" presId="urn:microsoft.com/office/officeart/2005/8/layout/list1"/>
    <dgm:cxn modelId="{CABDA538-4796-4FFB-A077-B48E3269366A}" srcId="{FFF4E255-1F1A-44AB-A0DB-21459EE2EBC9}" destId="{E79D3355-0C7D-4F67-9165-78E4A12F3D3F}" srcOrd="0" destOrd="0" parTransId="{37C878FD-D4CE-4759-8239-EC3539AFB22F}" sibTransId="{207A9020-2191-4D7F-AF22-F129DBB3A0CF}"/>
    <dgm:cxn modelId="{AA0C0290-3132-4A9E-9B9E-3D7FD8FB3229}" srcId="{D5141849-7C6F-4D30-AB20-914A80A31BA6}" destId="{8658090E-4A99-4B56-B632-22A20A4C95DC}" srcOrd="0" destOrd="0" parTransId="{84259EBD-0EC9-486E-8478-CB3A6660D6F1}" sibTransId="{30F9D9F5-ADF8-4F38-ABB1-DF0236152A56}"/>
    <dgm:cxn modelId="{5046C7E8-502C-4CE3-B3F5-0C651C378970}" type="presOf" srcId="{FFF4E255-1F1A-44AB-A0DB-21459EE2EBC9}" destId="{6BAD75C4-DE71-40C6-9698-76FBDD4292D8}" srcOrd="0" destOrd="0" presId="urn:microsoft.com/office/officeart/2005/8/layout/list1"/>
    <dgm:cxn modelId="{051AD9EA-23D3-4B9D-9273-49EDB31E1FE6}" type="presOf" srcId="{FCBE60A1-6247-4D1B-AA0F-C1F96D0C04EE}" destId="{AC7F986E-FEC3-40AC-AF3C-754FE5BDD3BA}" srcOrd="0" destOrd="0" presId="urn:microsoft.com/office/officeart/2005/8/layout/list1"/>
    <dgm:cxn modelId="{93454226-55CD-4C8B-A3F7-B4254FAE7EF1}" type="presOf" srcId="{E6D648B0-45A9-4E29-B67E-8951EC2BA532}" destId="{AC7F986E-FEC3-40AC-AF3C-754FE5BDD3BA}" srcOrd="0" destOrd="1" presId="urn:microsoft.com/office/officeart/2005/8/layout/list1"/>
    <dgm:cxn modelId="{282C22F8-35F0-4482-A4B6-62715A16F8FE}" type="presParOf" srcId="{6BAD75C4-DE71-40C6-9698-76FBDD4292D8}" destId="{DBCBCEEA-10B5-49D6-8D84-2E601A81EB3C}" srcOrd="0" destOrd="0" presId="urn:microsoft.com/office/officeart/2005/8/layout/list1"/>
    <dgm:cxn modelId="{17DBDF40-A747-4135-B7BA-78DED3BD0141}" type="presParOf" srcId="{DBCBCEEA-10B5-49D6-8D84-2E601A81EB3C}" destId="{116D1599-D116-468E-8DF3-A3EBE613201F}" srcOrd="0" destOrd="0" presId="urn:microsoft.com/office/officeart/2005/8/layout/list1"/>
    <dgm:cxn modelId="{281B0500-532C-4BC9-848A-6B1C7357E6D5}" type="presParOf" srcId="{DBCBCEEA-10B5-49D6-8D84-2E601A81EB3C}" destId="{7D275E02-2349-49BB-A1BD-1B8821AD75E2}" srcOrd="1" destOrd="0" presId="urn:microsoft.com/office/officeart/2005/8/layout/list1"/>
    <dgm:cxn modelId="{402B5E86-A9DD-4D50-BA21-2C415AD54A84}" type="presParOf" srcId="{6BAD75C4-DE71-40C6-9698-76FBDD4292D8}" destId="{70075882-40D4-4992-95BC-28E691991521}" srcOrd="1" destOrd="0" presId="urn:microsoft.com/office/officeart/2005/8/layout/list1"/>
    <dgm:cxn modelId="{72457588-6261-4C9E-9908-AF3BF520001B}" type="presParOf" srcId="{6BAD75C4-DE71-40C6-9698-76FBDD4292D8}" destId="{AC7F986E-FEC3-40AC-AF3C-754FE5BDD3BA}" srcOrd="2" destOrd="0" presId="urn:microsoft.com/office/officeart/2005/8/layout/list1"/>
    <dgm:cxn modelId="{40941FB5-4038-496E-8333-BD659D0F3A04}" type="presParOf" srcId="{6BAD75C4-DE71-40C6-9698-76FBDD4292D8}" destId="{879BE0E4-1FDB-4971-AE4B-A29E7A90D421}" srcOrd="3" destOrd="0" presId="urn:microsoft.com/office/officeart/2005/8/layout/list1"/>
    <dgm:cxn modelId="{17DEB1AB-9A8D-4134-B85C-EAD1D75F4E67}" type="presParOf" srcId="{6BAD75C4-DE71-40C6-9698-76FBDD4292D8}" destId="{8CBF1AAA-F625-404E-9E58-48D3BA23ADB9}" srcOrd="4" destOrd="0" presId="urn:microsoft.com/office/officeart/2005/8/layout/list1"/>
    <dgm:cxn modelId="{6EB71A99-FE95-478B-A425-9365C9528BC8}" type="presParOf" srcId="{8CBF1AAA-F625-404E-9E58-48D3BA23ADB9}" destId="{D484F167-E205-4326-95C0-806CF71A02E2}" srcOrd="0" destOrd="0" presId="urn:microsoft.com/office/officeart/2005/8/layout/list1"/>
    <dgm:cxn modelId="{2EE80423-EBF5-4240-90AD-038801ED479C}" type="presParOf" srcId="{8CBF1AAA-F625-404E-9E58-48D3BA23ADB9}" destId="{3BC08F34-9B21-4017-BF9D-0908DDA05545}" srcOrd="1" destOrd="0" presId="urn:microsoft.com/office/officeart/2005/8/layout/list1"/>
    <dgm:cxn modelId="{59538EC2-79F3-4C6A-9B3D-A6257F8FEE81}" type="presParOf" srcId="{6BAD75C4-DE71-40C6-9698-76FBDD4292D8}" destId="{C2AEECBD-5623-4671-BBF5-6CD0E54A734F}" srcOrd="5" destOrd="0" presId="urn:microsoft.com/office/officeart/2005/8/layout/list1"/>
    <dgm:cxn modelId="{088B4790-BEA1-4734-BB66-26409F918559}" type="presParOf" srcId="{6BAD75C4-DE71-40C6-9698-76FBDD4292D8}" destId="{777FBC06-F4FC-4BD2-A2E0-FC2299CD627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4F37FBC-AF68-451E-A58D-B474738B1488}"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C6854DD3-8B2C-419C-82A8-570D3865BEA7}">
      <dgm:prSet/>
      <dgm:spPr/>
      <dgm:t>
        <a:bodyPr/>
        <a:lstStyle/>
        <a:p>
          <a:pPr rtl="0"/>
          <a:r>
            <a:rPr lang="zh-CN" b="1" dirty="0" smtClean="0"/>
            <a:t>拔蚀作用</a:t>
          </a:r>
          <a:endParaRPr lang="zh-CN" dirty="0"/>
        </a:p>
      </dgm:t>
    </dgm:pt>
    <dgm:pt modelId="{7DCC6219-98A0-4B6B-B6BD-26A605456E5B}" type="parTrans" cxnId="{FD092F67-AC75-429C-ADD3-63F343A5B654}">
      <dgm:prSet/>
      <dgm:spPr/>
      <dgm:t>
        <a:bodyPr/>
        <a:lstStyle/>
        <a:p>
          <a:endParaRPr lang="zh-CN" altLang="en-US"/>
        </a:p>
      </dgm:t>
    </dgm:pt>
    <dgm:pt modelId="{0BAAF2DC-70C9-47A5-AF13-AADB172408D2}" type="sibTrans" cxnId="{FD092F67-AC75-429C-ADD3-63F343A5B654}">
      <dgm:prSet/>
      <dgm:spPr/>
      <dgm:t>
        <a:bodyPr/>
        <a:lstStyle/>
        <a:p>
          <a:endParaRPr lang="zh-CN" altLang="en-US"/>
        </a:p>
      </dgm:t>
    </dgm:pt>
    <dgm:pt modelId="{A62F5F8F-5B33-4EFC-8BB6-1CF2FB4B98D6}">
      <dgm:prSet/>
      <dgm:spPr/>
      <dgm:t>
        <a:bodyPr/>
        <a:lstStyle/>
        <a:p>
          <a:pPr rtl="0"/>
          <a:r>
            <a:rPr lang="zh-CN" b="1" dirty="0" smtClean="0"/>
            <a:t>磨蚀作用</a:t>
          </a:r>
          <a:endParaRPr lang="zh-CN" dirty="0"/>
        </a:p>
      </dgm:t>
    </dgm:pt>
    <dgm:pt modelId="{287E8557-97AC-43A5-9A9B-E22279C9B87F}" type="parTrans" cxnId="{93CDEC24-229E-431B-BC27-0175EFFA924B}">
      <dgm:prSet/>
      <dgm:spPr/>
      <dgm:t>
        <a:bodyPr/>
        <a:lstStyle/>
        <a:p>
          <a:endParaRPr lang="zh-CN" altLang="en-US"/>
        </a:p>
      </dgm:t>
    </dgm:pt>
    <dgm:pt modelId="{C3172D27-B37C-462F-9499-11FFF92116A8}" type="sibTrans" cxnId="{93CDEC24-229E-431B-BC27-0175EFFA924B}">
      <dgm:prSet/>
      <dgm:spPr/>
      <dgm:t>
        <a:bodyPr/>
        <a:lstStyle/>
        <a:p>
          <a:endParaRPr lang="zh-CN" altLang="en-US"/>
        </a:p>
      </dgm:t>
    </dgm:pt>
    <dgm:pt modelId="{65D209CD-0FDD-4B4A-95E2-F5F177445DCB}">
      <dgm:prSet/>
      <dgm:spPr/>
      <dgm:t>
        <a:bodyPr/>
        <a:lstStyle/>
        <a:p>
          <a:pPr rtl="0"/>
          <a:r>
            <a:rPr lang="zh-CN" b="1" dirty="0" smtClean="0"/>
            <a:t>冰楔作用</a:t>
          </a:r>
          <a:endParaRPr lang="zh-CN" dirty="0"/>
        </a:p>
      </dgm:t>
    </dgm:pt>
    <dgm:pt modelId="{04F32133-9473-4EF7-801C-3E8753D24253}" type="parTrans" cxnId="{0C6BBB89-37C8-4243-BB02-FDFE9B203A5A}">
      <dgm:prSet/>
      <dgm:spPr/>
      <dgm:t>
        <a:bodyPr/>
        <a:lstStyle/>
        <a:p>
          <a:endParaRPr lang="zh-CN" altLang="en-US"/>
        </a:p>
      </dgm:t>
    </dgm:pt>
    <dgm:pt modelId="{96A08E0D-C63D-43D3-9DD1-B0461FF25169}" type="sibTrans" cxnId="{0C6BBB89-37C8-4243-BB02-FDFE9B203A5A}">
      <dgm:prSet/>
      <dgm:spPr/>
      <dgm:t>
        <a:bodyPr/>
        <a:lstStyle/>
        <a:p>
          <a:endParaRPr lang="zh-CN" altLang="en-US"/>
        </a:p>
      </dgm:t>
    </dgm:pt>
    <dgm:pt modelId="{65B17BA5-20D0-4ECA-BED8-256C1951C7CE}">
      <dgm:prSet/>
      <dgm:spPr/>
      <dgm:t>
        <a:bodyPr/>
        <a:lstStyle/>
        <a:p>
          <a:pPr rtl="0"/>
          <a:r>
            <a:rPr lang="zh-CN" b="1" dirty="0" smtClean="0"/>
            <a:t>其他</a:t>
          </a:r>
          <a:endParaRPr lang="zh-CN" dirty="0"/>
        </a:p>
      </dgm:t>
    </dgm:pt>
    <dgm:pt modelId="{11D8597B-735D-4BA0-97FC-60E5E3915F1A}" type="parTrans" cxnId="{A66598CC-DE64-4F52-BA1F-18E23B83ACDD}">
      <dgm:prSet/>
      <dgm:spPr/>
      <dgm:t>
        <a:bodyPr/>
        <a:lstStyle/>
        <a:p>
          <a:endParaRPr lang="zh-CN" altLang="en-US"/>
        </a:p>
      </dgm:t>
    </dgm:pt>
    <dgm:pt modelId="{62A4DE25-0C00-43E4-B37E-6E7517F4D566}" type="sibTrans" cxnId="{A66598CC-DE64-4F52-BA1F-18E23B83ACDD}">
      <dgm:prSet/>
      <dgm:spPr/>
      <dgm:t>
        <a:bodyPr/>
        <a:lstStyle/>
        <a:p>
          <a:endParaRPr lang="zh-CN" altLang="en-US"/>
        </a:p>
      </dgm:t>
    </dgm:pt>
    <dgm:pt modelId="{86729C7B-935B-468E-AB3C-51939C52D4C7}" type="pres">
      <dgm:prSet presAssocID="{F4F37FBC-AF68-451E-A58D-B474738B1488}" presName="linear" presStyleCnt="0">
        <dgm:presLayoutVars>
          <dgm:animLvl val="lvl"/>
          <dgm:resizeHandles val="exact"/>
        </dgm:presLayoutVars>
      </dgm:prSet>
      <dgm:spPr/>
      <dgm:t>
        <a:bodyPr/>
        <a:lstStyle/>
        <a:p>
          <a:endParaRPr lang="zh-CN" altLang="en-US"/>
        </a:p>
      </dgm:t>
    </dgm:pt>
    <dgm:pt modelId="{2E74552C-27F1-4438-8205-0C970AFA7F92}" type="pres">
      <dgm:prSet presAssocID="{C6854DD3-8B2C-419C-82A8-570D3865BEA7}" presName="parentText" presStyleLbl="node1" presStyleIdx="0" presStyleCnt="4">
        <dgm:presLayoutVars>
          <dgm:chMax val="0"/>
          <dgm:bulletEnabled val="1"/>
        </dgm:presLayoutVars>
      </dgm:prSet>
      <dgm:spPr/>
      <dgm:t>
        <a:bodyPr/>
        <a:lstStyle/>
        <a:p>
          <a:endParaRPr lang="zh-CN" altLang="en-US"/>
        </a:p>
      </dgm:t>
    </dgm:pt>
    <dgm:pt modelId="{FCC59ABA-8B13-4DF6-BC5B-EB9F05A64ECA}" type="pres">
      <dgm:prSet presAssocID="{0BAAF2DC-70C9-47A5-AF13-AADB172408D2}" presName="spacer" presStyleCnt="0"/>
      <dgm:spPr/>
    </dgm:pt>
    <dgm:pt modelId="{7A61A071-ACD2-477D-B49B-A7B7EE6CA948}" type="pres">
      <dgm:prSet presAssocID="{A62F5F8F-5B33-4EFC-8BB6-1CF2FB4B98D6}" presName="parentText" presStyleLbl="node1" presStyleIdx="1" presStyleCnt="4">
        <dgm:presLayoutVars>
          <dgm:chMax val="0"/>
          <dgm:bulletEnabled val="1"/>
        </dgm:presLayoutVars>
      </dgm:prSet>
      <dgm:spPr/>
      <dgm:t>
        <a:bodyPr/>
        <a:lstStyle/>
        <a:p>
          <a:endParaRPr lang="zh-CN" altLang="en-US"/>
        </a:p>
      </dgm:t>
    </dgm:pt>
    <dgm:pt modelId="{87B0B5F0-9EC2-4619-A039-07168071A3AA}" type="pres">
      <dgm:prSet presAssocID="{C3172D27-B37C-462F-9499-11FFF92116A8}" presName="spacer" presStyleCnt="0"/>
      <dgm:spPr/>
    </dgm:pt>
    <dgm:pt modelId="{394B4B68-A670-4397-8281-598C3728D5E7}" type="pres">
      <dgm:prSet presAssocID="{65D209CD-0FDD-4B4A-95E2-F5F177445DCB}" presName="parentText" presStyleLbl="node1" presStyleIdx="2" presStyleCnt="4">
        <dgm:presLayoutVars>
          <dgm:chMax val="0"/>
          <dgm:bulletEnabled val="1"/>
        </dgm:presLayoutVars>
      </dgm:prSet>
      <dgm:spPr/>
      <dgm:t>
        <a:bodyPr/>
        <a:lstStyle/>
        <a:p>
          <a:endParaRPr lang="zh-CN" altLang="en-US"/>
        </a:p>
      </dgm:t>
    </dgm:pt>
    <dgm:pt modelId="{CF5584F0-D765-464B-99FB-A423AA2967FD}" type="pres">
      <dgm:prSet presAssocID="{96A08E0D-C63D-43D3-9DD1-B0461FF25169}" presName="spacer" presStyleCnt="0"/>
      <dgm:spPr/>
    </dgm:pt>
    <dgm:pt modelId="{2687D4C1-A269-436A-B5F1-261E88A21DAF}" type="pres">
      <dgm:prSet presAssocID="{65B17BA5-20D0-4ECA-BED8-256C1951C7CE}" presName="parentText" presStyleLbl="node1" presStyleIdx="3" presStyleCnt="4">
        <dgm:presLayoutVars>
          <dgm:chMax val="0"/>
          <dgm:bulletEnabled val="1"/>
        </dgm:presLayoutVars>
      </dgm:prSet>
      <dgm:spPr/>
      <dgm:t>
        <a:bodyPr/>
        <a:lstStyle/>
        <a:p>
          <a:endParaRPr lang="zh-CN" altLang="en-US"/>
        </a:p>
      </dgm:t>
    </dgm:pt>
  </dgm:ptLst>
  <dgm:cxnLst>
    <dgm:cxn modelId="{0C6BBB89-37C8-4243-BB02-FDFE9B203A5A}" srcId="{F4F37FBC-AF68-451E-A58D-B474738B1488}" destId="{65D209CD-0FDD-4B4A-95E2-F5F177445DCB}" srcOrd="2" destOrd="0" parTransId="{04F32133-9473-4EF7-801C-3E8753D24253}" sibTransId="{96A08E0D-C63D-43D3-9DD1-B0461FF25169}"/>
    <dgm:cxn modelId="{AA14BA11-911A-4398-B632-45599CF7D426}" type="presOf" srcId="{C6854DD3-8B2C-419C-82A8-570D3865BEA7}" destId="{2E74552C-27F1-4438-8205-0C970AFA7F92}" srcOrd="0" destOrd="0" presId="urn:microsoft.com/office/officeart/2005/8/layout/vList2"/>
    <dgm:cxn modelId="{03171B52-04A3-4545-8D93-431CE38DB0A7}" type="presOf" srcId="{65B17BA5-20D0-4ECA-BED8-256C1951C7CE}" destId="{2687D4C1-A269-436A-B5F1-261E88A21DAF}" srcOrd="0" destOrd="0" presId="urn:microsoft.com/office/officeart/2005/8/layout/vList2"/>
    <dgm:cxn modelId="{A66598CC-DE64-4F52-BA1F-18E23B83ACDD}" srcId="{F4F37FBC-AF68-451E-A58D-B474738B1488}" destId="{65B17BA5-20D0-4ECA-BED8-256C1951C7CE}" srcOrd="3" destOrd="0" parTransId="{11D8597B-735D-4BA0-97FC-60E5E3915F1A}" sibTransId="{62A4DE25-0C00-43E4-B37E-6E7517F4D566}"/>
    <dgm:cxn modelId="{93CDEC24-229E-431B-BC27-0175EFFA924B}" srcId="{F4F37FBC-AF68-451E-A58D-B474738B1488}" destId="{A62F5F8F-5B33-4EFC-8BB6-1CF2FB4B98D6}" srcOrd="1" destOrd="0" parTransId="{287E8557-97AC-43A5-9A9B-E22279C9B87F}" sibTransId="{C3172D27-B37C-462F-9499-11FFF92116A8}"/>
    <dgm:cxn modelId="{FD092F67-AC75-429C-ADD3-63F343A5B654}" srcId="{F4F37FBC-AF68-451E-A58D-B474738B1488}" destId="{C6854DD3-8B2C-419C-82A8-570D3865BEA7}" srcOrd="0" destOrd="0" parTransId="{7DCC6219-98A0-4B6B-B6BD-26A605456E5B}" sibTransId="{0BAAF2DC-70C9-47A5-AF13-AADB172408D2}"/>
    <dgm:cxn modelId="{B0D7B597-414D-40D4-A1C7-94F8655F3A99}" type="presOf" srcId="{F4F37FBC-AF68-451E-A58D-B474738B1488}" destId="{86729C7B-935B-468E-AB3C-51939C52D4C7}" srcOrd="0" destOrd="0" presId="urn:microsoft.com/office/officeart/2005/8/layout/vList2"/>
    <dgm:cxn modelId="{E69499CB-C950-4C14-AB0D-4426197B98FD}" type="presOf" srcId="{A62F5F8F-5B33-4EFC-8BB6-1CF2FB4B98D6}" destId="{7A61A071-ACD2-477D-B49B-A7B7EE6CA948}" srcOrd="0" destOrd="0" presId="urn:microsoft.com/office/officeart/2005/8/layout/vList2"/>
    <dgm:cxn modelId="{195FBAC5-410A-4D54-8A71-9DE957AE5121}" type="presOf" srcId="{65D209CD-0FDD-4B4A-95E2-F5F177445DCB}" destId="{394B4B68-A670-4397-8281-598C3728D5E7}" srcOrd="0" destOrd="0" presId="urn:microsoft.com/office/officeart/2005/8/layout/vList2"/>
    <dgm:cxn modelId="{AFF9EA68-8B39-46A4-BD13-5CD269CAAF29}" type="presParOf" srcId="{86729C7B-935B-468E-AB3C-51939C52D4C7}" destId="{2E74552C-27F1-4438-8205-0C970AFA7F92}" srcOrd="0" destOrd="0" presId="urn:microsoft.com/office/officeart/2005/8/layout/vList2"/>
    <dgm:cxn modelId="{904941F6-3729-4951-BC5A-B5FB97B4EF6F}" type="presParOf" srcId="{86729C7B-935B-468E-AB3C-51939C52D4C7}" destId="{FCC59ABA-8B13-4DF6-BC5B-EB9F05A64ECA}" srcOrd="1" destOrd="0" presId="urn:microsoft.com/office/officeart/2005/8/layout/vList2"/>
    <dgm:cxn modelId="{ED12B99F-A959-4702-B2FA-151DC52286DB}" type="presParOf" srcId="{86729C7B-935B-468E-AB3C-51939C52D4C7}" destId="{7A61A071-ACD2-477D-B49B-A7B7EE6CA948}" srcOrd="2" destOrd="0" presId="urn:microsoft.com/office/officeart/2005/8/layout/vList2"/>
    <dgm:cxn modelId="{CFA9DC4E-C407-4F62-B47F-BDD7BAC62670}" type="presParOf" srcId="{86729C7B-935B-468E-AB3C-51939C52D4C7}" destId="{87B0B5F0-9EC2-4619-A039-07168071A3AA}" srcOrd="3" destOrd="0" presId="urn:microsoft.com/office/officeart/2005/8/layout/vList2"/>
    <dgm:cxn modelId="{953BF85A-6E22-49C3-8D6D-ED82A91767E9}" type="presParOf" srcId="{86729C7B-935B-468E-AB3C-51939C52D4C7}" destId="{394B4B68-A670-4397-8281-598C3728D5E7}" srcOrd="4" destOrd="0" presId="urn:microsoft.com/office/officeart/2005/8/layout/vList2"/>
    <dgm:cxn modelId="{7DA02DEE-7333-4F4F-86BB-02029316005F}" type="presParOf" srcId="{86729C7B-935B-468E-AB3C-51939C52D4C7}" destId="{CF5584F0-D765-464B-99FB-A423AA2967FD}" srcOrd="5" destOrd="0" presId="urn:microsoft.com/office/officeart/2005/8/layout/vList2"/>
    <dgm:cxn modelId="{B7DBFAD5-26B7-49A5-96E3-630AC2DA0A1D}" type="presParOf" srcId="{86729C7B-935B-468E-AB3C-51939C52D4C7}" destId="{2687D4C1-A269-436A-B5F1-261E88A21DA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E35E812-53E8-44D2-AE3E-0FAC6D5A2C9F}"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15CE46FB-EEF3-4E82-B9B4-6BB5F38B2F20}">
      <dgm:prSet/>
      <dgm:spPr/>
      <dgm:t>
        <a:bodyPr/>
        <a:lstStyle/>
        <a:p>
          <a:pPr rtl="0"/>
          <a:r>
            <a:rPr lang="zh-CN" b="1" dirty="0" smtClean="0"/>
            <a:t>冰斗 </a:t>
          </a:r>
          <a:endParaRPr lang="zh-CN" dirty="0"/>
        </a:p>
      </dgm:t>
    </dgm:pt>
    <dgm:pt modelId="{2C209A6B-B312-4BA7-86B9-6C80F8A6568E}" type="parTrans" cxnId="{2F7E23FE-85F9-4332-A445-E8559E54D5C8}">
      <dgm:prSet/>
      <dgm:spPr/>
      <dgm:t>
        <a:bodyPr/>
        <a:lstStyle/>
        <a:p>
          <a:endParaRPr lang="zh-CN" altLang="en-US"/>
        </a:p>
      </dgm:t>
    </dgm:pt>
    <dgm:pt modelId="{EF9381CE-27D3-4C26-8D4E-43A31EAB419F}" type="sibTrans" cxnId="{2F7E23FE-85F9-4332-A445-E8559E54D5C8}">
      <dgm:prSet/>
      <dgm:spPr/>
      <dgm:t>
        <a:bodyPr/>
        <a:lstStyle/>
        <a:p>
          <a:endParaRPr lang="zh-CN" altLang="en-US"/>
        </a:p>
      </dgm:t>
    </dgm:pt>
    <dgm:pt modelId="{B7C12155-8D41-4671-9A04-A495D872E2E0}">
      <dgm:prSet/>
      <dgm:spPr/>
      <dgm:t>
        <a:bodyPr/>
        <a:lstStyle/>
        <a:p>
          <a:pPr rtl="0"/>
          <a:r>
            <a:rPr lang="zh-CN" b="1" dirty="0" smtClean="0"/>
            <a:t>刃脊、角峰、冰哑</a:t>
          </a:r>
          <a:endParaRPr lang="zh-CN" dirty="0"/>
        </a:p>
      </dgm:t>
    </dgm:pt>
    <dgm:pt modelId="{D7F183E6-E877-4C12-BCAC-EF75BC897D97}" type="parTrans" cxnId="{5EF057CB-EB22-48E4-BDD2-C54DEF50502B}">
      <dgm:prSet/>
      <dgm:spPr/>
      <dgm:t>
        <a:bodyPr/>
        <a:lstStyle/>
        <a:p>
          <a:endParaRPr lang="zh-CN" altLang="en-US"/>
        </a:p>
      </dgm:t>
    </dgm:pt>
    <dgm:pt modelId="{A3357B49-C7DF-4975-8992-999596225C0C}" type="sibTrans" cxnId="{5EF057CB-EB22-48E4-BDD2-C54DEF50502B}">
      <dgm:prSet/>
      <dgm:spPr/>
      <dgm:t>
        <a:bodyPr/>
        <a:lstStyle/>
        <a:p>
          <a:endParaRPr lang="zh-CN" altLang="en-US"/>
        </a:p>
      </dgm:t>
    </dgm:pt>
    <dgm:pt modelId="{B42EAB9C-895F-4EE4-A38A-9D15AD3FF40E}">
      <dgm:prSet/>
      <dgm:spPr/>
      <dgm:t>
        <a:bodyPr/>
        <a:lstStyle/>
        <a:p>
          <a:pPr rtl="0"/>
          <a:r>
            <a:rPr lang="zh-CN" b="1" dirty="0" smtClean="0"/>
            <a:t>削断山嘴、</a:t>
          </a:r>
          <a:r>
            <a:rPr lang="en-US" b="1" dirty="0" smtClean="0"/>
            <a:t>U</a:t>
          </a:r>
          <a:r>
            <a:rPr lang="zh-CN" b="1" dirty="0" smtClean="0"/>
            <a:t>型谷、石洼地 </a:t>
          </a:r>
          <a:endParaRPr lang="zh-CN" dirty="0"/>
        </a:p>
      </dgm:t>
    </dgm:pt>
    <dgm:pt modelId="{08A674AF-43EF-4D16-8641-321294EDC3FC}" type="parTrans" cxnId="{B6363CFB-6938-4BF3-A96E-42478A42D59B}">
      <dgm:prSet/>
      <dgm:spPr/>
      <dgm:t>
        <a:bodyPr/>
        <a:lstStyle/>
        <a:p>
          <a:endParaRPr lang="zh-CN" altLang="en-US"/>
        </a:p>
      </dgm:t>
    </dgm:pt>
    <dgm:pt modelId="{08F8D8E5-13EA-40E2-9188-F9FA27037944}" type="sibTrans" cxnId="{B6363CFB-6938-4BF3-A96E-42478A42D59B}">
      <dgm:prSet/>
      <dgm:spPr/>
      <dgm:t>
        <a:bodyPr/>
        <a:lstStyle/>
        <a:p>
          <a:endParaRPr lang="zh-CN" altLang="en-US"/>
        </a:p>
      </dgm:t>
    </dgm:pt>
    <dgm:pt modelId="{CEA5601F-EB4A-453F-B066-00355729D2DD}">
      <dgm:prSet/>
      <dgm:spPr/>
      <dgm:t>
        <a:bodyPr/>
        <a:lstStyle/>
        <a:p>
          <a:pPr rtl="0"/>
          <a:r>
            <a:rPr lang="zh-CN" b="1" dirty="0" smtClean="0"/>
            <a:t>峡湾</a:t>
          </a:r>
          <a:endParaRPr lang="zh-CN" dirty="0"/>
        </a:p>
      </dgm:t>
    </dgm:pt>
    <dgm:pt modelId="{EE3D06E2-CA50-4A43-AF7C-F02915F479C5}" type="parTrans" cxnId="{204A7CC4-75A0-4058-8224-FFB860A84151}">
      <dgm:prSet/>
      <dgm:spPr/>
      <dgm:t>
        <a:bodyPr/>
        <a:lstStyle/>
        <a:p>
          <a:endParaRPr lang="zh-CN" altLang="en-US"/>
        </a:p>
      </dgm:t>
    </dgm:pt>
    <dgm:pt modelId="{92D4E59E-FBDA-4284-83CC-DF09C82AEE85}" type="sibTrans" cxnId="{204A7CC4-75A0-4058-8224-FFB860A84151}">
      <dgm:prSet/>
      <dgm:spPr/>
      <dgm:t>
        <a:bodyPr/>
        <a:lstStyle/>
        <a:p>
          <a:endParaRPr lang="zh-CN" altLang="en-US"/>
        </a:p>
      </dgm:t>
    </dgm:pt>
    <dgm:pt modelId="{2BABD795-88AD-4967-84A9-1F2DC6948104}">
      <dgm:prSet/>
      <dgm:spPr/>
      <dgm:t>
        <a:bodyPr/>
        <a:lstStyle/>
        <a:p>
          <a:pPr rtl="0"/>
          <a:r>
            <a:rPr lang="zh-CN" b="1" dirty="0" smtClean="0"/>
            <a:t>悬谷</a:t>
          </a:r>
          <a:endParaRPr lang="zh-CN" dirty="0"/>
        </a:p>
      </dgm:t>
    </dgm:pt>
    <dgm:pt modelId="{882F1B2C-7004-496F-A6B9-FBABD2BD85DE}" type="parTrans" cxnId="{D47412FA-8BEF-43D5-A083-2F23204A8F13}">
      <dgm:prSet/>
      <dgm:spPr/>
      <dgm:t>
        <a:bodyPr/>
        <a:lstStyle/>
        <a:p>
          <a:endParaRPr lang="zh-CN" altLang="en-US"/>
        </a:p>
      </dgm:t>
    </dgm:pt>
    <dgm:pt modelId="{CA4D3A09-E3ED-49D4-9262-8EA0840570FC}" type="sibTrans" cxnId="{D47412FA-8BEF-43D5-A083-2F23204A8F13}">
      <dgm:prSet/>
      <dgm:spPr/>
      <dgm:t>
        <a:bodyPr/>
        <a:lstStyle/>
        <a:p>
          <a:endParaRPr lang="zh-CN" altLang="en-US"/>
        </a:p>
      </dgm:t>
    </dgm:pt>
    <dgm:pt modelId="{B1E64041-C416-4E08-AD1B-033315005D91}">
      <dgm:prSet/>
      <dgm:spPr/>
      <dgm:t>
        <a:bodyPr/>
        <a:lstStyle/>
        <a:p>
          <a:pPr rtl="0"/>
          <a:r>
            <a:rPr lang="zh-CN" b="1" dirty="0" smtClean="0"/>
            <a:t>羊背石</a:t>
          </a:r>
          <a:endParaRPr lang="zh-CN" dirty="0"/>
        </a:p>
      </dgm:t>
    </dgm:pt>
    <dgm:pt modelId="{E6F23916-77D3-4258-AFEB-EDA7486AB95A}" type="parTrans" cxnId="{4E38A982-532A-4F14-9D90-FF1F912D1876}">
      <dgm:prSet/>
      <dgm:spPr/>
      <dgm:t>
        <a:bodyPr/>
        <a:lstStyle/>
        <a:p>
          <a:endParaRPr lang="zh-CN" altLang="en-US"/>
        </a:p>
      </dgm:t>
    </dgm:pt>
    <dgm:pt modelId="{85ED1795-5458-49E9-8260-DCD0CCBA2CC0}" type="sibTrans" cxnId="{4E38A982-532A-4F14-9D90-FF1F912D1876}">
      <dgm:prSet/>
      <dgm:spPr/>
      <dgm:t>
        <a:bodyPr/>
        <a:lstStyle/>
        <a:p>
          <a:endParaRPr lang="zh-CN" altLang="en-US"/>
        </a:p>
      </dgm:t>
    </dgm:pt>
    <dgm:pt modelId="{881D28A5-16A1-45BC-9EFA-0D633A36E5F1}">
      <dgm:prSet/>
      <dgm:spPr/>
      <dgm:t>
        <a:bodyPr/>
        <a:lstStyle/>
        <a:p>
          <a:pPr rtl="0"/>
          <a:r>
            <a:rPr lang="zh-CN" b="1" dirty="0" smtClean="0"/>
            <a:t>冰川磨光面、冰川擦痕</a:t>
          </a:r>
          <a:endParaRPr lang="zh-CN" dirty="0"/>
        </a:p>
      </dgm:t>
    </dgm:pt>
    <dgm:pt modelId="{A86EE5FE-E46D-408B-9A7C-6162BA0191ED}" type="parTrans" cxnId="{819491E1-DF4E-4DCE-94EE-352904CC4BEA}">
      <dgm:prSet/>
      <dgm:spPr/>
      <dgm:t>
        <a:bodyPr/>
        <a:lstStyle/>
        <a:p>
          <a:endParaRPr lang="zh-CN" altLang="en-US"/>
        </a:p>
      </dgm:t>
    </dgm:pt>
    <dgm:pt modelId="{998FFD1F-925A-47BA-96E1-193DB183212D}" type="sibTrans" cxnId="{819491E1-DF4E-4DCE-94EE-352904CC4BEA}">
      <dgm:prSet/>
      <dgm:spPr/>
      <dgm:t>
        <a:bodyPr/>
        <a:lstStyle/>
        <a:p>
          <a:endParaRPr lang="zh-CN" altLang="en-US"/>
        </a:p>
      </dgm:t>
    </dgm:pt>
    <dgm:pt modelId="{040B632D-49C3-4A55-B348-874D53F5F971}" type="pres">
      <dgm:prSet presAssocID="{4E35E812-53E8-44D2-AE3E-0FAC6D5A2C9F}" presName="linear" presStyleCnt="0">
        <dgm:presLayoutVars>
          <dgm:animLvl val="lvl"/>
          <dgm:resizeHandles val="exact"/>
        </dgm:presLayoutVars>
      </dgm:prSet>
      <dgm:spPr/>
      <dgm:t>
        <a:bodyPr/>
        <a:lstStyle/>
        <a:p>
          <a:endParaRPr lang="zh-CN" altLang="en-US"/>
        </a:p>
      </dgm:t>
    </dgm:pt>
    <dgm:pt modelId="{FBF21A5B-5573-4B43-B7AF-C6932ED34FD3}" type="pres">
      <dgm:prSet presAssocID="{15CE46FB-EEF3-4E82-B9B4-6BB5F38B2F20}" presName="parentText" presStyleLbl="node1" presStyleIdx="0" presStyleCnt="7">
        <dgm:presLayoutVars>
          <dgm:chMax val="0"/>
          <dgm:bulletEnabled val="1"/>
        </dgm:presLayoutVars>
      </dgm:prSet>
      <dgm:spPr/>
      <dgm:t>
        <a:bodyPr/>
        <a:lstStyle/>
        <a:p>
          <a:endParaRPr lang="zh-CN" altLang="en-US"/>
        </a:p>
      </dgm:t>
    </dgm:pt>
    <dgm:pt modelId="{8F5F6BF2-E9DE-4FE4-B84B-7277965EDB01}" type="pres">
      <dgm:prSet presAssocID="{EF9381CE-27D3-4C26-8D4E-43A31EAB419F}" presName="spacer" presStyleCnt="0"/>
      <dgm:spPr/>
    </dgm:pt>
    <dgm:pt modelId="{F37B978D-5E90-4C5A-B8F3-EDE4D8AD8BBA}" type="pres">
      <dgm:prSet presAssocID="{B7C12155-8D41-4671-9A04-A495D872E2E0}" presName="parentText" presStyleLbl="node1" presStyleIdx="1" presStyleCnt="7">
        <dgm:presLayoutVars>
          <dgm:chMax val="0"/>
          <dgm:bulletEnabled val="1"/>
        </dgm:presLayoutVars>
      </dgm:prSet>
      <dgm:spPr/>
      <dgm:t>
        <a:bodyPr/>
        <a:lstStyle/>
        <a:p>
          <a:endParaRPr lang="zh-CN" altLang="en-US"/>
        </a:p>
      </dgm:t>
    </dgm:pt>
    <dgm:pt modelId="{5ECDCE50-DDD1-41DE-BCE3-64924262649E}" type="pres">
      <dgm:prSet presAssocID="{A3357B49-C7DF-4975-8992-999596225C0C}" presName="spacer" presStyleCnt="0"/>
      <dgm:spPr/>
    </dgm:pt>
    <dgm:pt modelId="{A6ACB1B2-9706-4268-AAE9-3C074B3DC52D}" type="pres">
      <dgm:prSet presAssocID="{B42EAB9C-895F-4EE4-A38A-9D15AD3FF40E}" presName="parentText" presStyleLbl="node1" presStyleIdx="2" presStyleCnt="7">
        <dgm:presLayoutVars>
          <dgm:chMax val="0"/>
          <dgm:bulletEnabled val="1"/>
        </dgm:presLayoutVars>
      </dgm:prSet>
      <dgm:spPr/>
      <dgm:t>
        <a:bodyPr/>
        <a:lstStyle/>
        <a:p>
          <a:endParaRPr lang="zh-CN" altLang="en-US"/>
        </a:p>
      </dgm:t>
    </dgm:pt>
    <dgm:pt modelId="{6DEDD1BE-83D9-4E38-BD50-7283431F1594}" type="pres">
      <dgm:prSet presAssocID="{08F8D8E5-13EA-40E2-9188-F9FA27037944}" presName="spacer" presStyleCnt="0"/>
      <dgm:spPr/>
    </dgm:pt>
    <dgm:pt modelId="{A0F601A4-9400-4F1B-BEFB-4C8DB2056598}" type="pres">
      <dgm:prSet presAssocID="{CEA5601F-EB4A-453F-B066-00355729D2DD}" presName="parentText" presStyleLbl="node1" presStyleIdx="3" presStyleCnt="7">
        <dgm:presLayoutVars>
          <dgm:chMax val="0"/>
          <dgm:bulletEnabled val="1"/>
        </dgm:presLayoutVars>
      </dgm:prSet>
      <dgm:spPr/>
      <dgm:t>
        <a:bodyPr/>
        <a:lstStyle/>
        <a:p>
          <a:endParaRPr lang="zh-CN" altLang="en-US"/>
        </a:p>
      </dgm:t>
    </dgm:pt>
    <dgm:pt modelId="{988E034E-4A9B-4035-ACF6-A021BA6B5D08}" type="pres">
      <dgm:prSet presAssocID="{92D4E59E-FBDA-4284-83CC-DF09C82AEE85}" presName="spacer" presStyleCnt="0"/>
      <dgm:spPr/>
    </dgm:pt>
    <dgm:pt modelId="{C8B5AEAD-A625-4269-A552-8CBD6D8F6DB4}" type="pres">
      <dgm:prSet presAssocID="{2BABD795-88AD-4967-84A9-1F2DC6948104}" presName="parentText" presStyleLbl="node1" presStyleIdx="4" presStyleCnt="7">
        <dgm:presLayoutVars>
          <dgm:chMax val="0"/>
          <dgm:bulletEnabled val="1"/>
        </dgm:presLayoutVars>
      </dgm:prSet>
      <dgm:spPr/>
      <dgm:t>
        <a:bodyPr/>
        <a:lstStyle/>
        <a:p>
          <a:endParaRPr lang="zh-CN" altLang="en-US"/>
        </a:p>
      </dgm:t>
    </dgm:pt>
    <dgm:pt modelId="{D8025264-123A-4D00-8368-C8AA1F0F8FD9}" type="pres">
      <dgm:prSet presAssocID="{CA4D3A09-E3ED-49D4-9262-8EA0840570FC}" presName="spacer" presStyleCnt="0"/>
      <dgm:spPr/>
    </dgm:pt>
    <dgm:pt modelId="{89BA65EF-0478-4DF7-8C28-CA2BB59593BF}" type="pres">
      <dgm:prSet presAssocID="{B1E64041-C416-4E08-AD1B-033315005D91}" presName="parentText" presStyleLbl="node1" presStyleIdx="5" presStyleCnt="7">
        <dgm:presLayoutVars>
          <dgm:chMax val="0"/>
          <dgm:bulletEnabled val="1"/>
        </dgm:presLayoutVars>
      </dgm:prSet>
      <dgm:spPr/>
      <dgm:t>
        <a:bodyPr/>
        <a:lstStyle/>
        <a:p>
          <a:endParaRPr lang="zh-CN" altLang="en-US"/>
        </a:p>
      </dgm:t>
    </dgm:pt>
    <dgm:pt modelId="{7A0D8367-647C-413B-88CA-CFA62FA40C78}" type="pres">
      <dgm:prSet presAssocID="{85ED1795-5458-49E9-8260-DCD0CCBA2CC0}" presName="spacer" presStyleCnt="0"/>
      <dgm:spPr/>
    </dgm:pt>
    <dgm:pt modelId="{DF18124E-9C51-4CB7-9FE3-5F099EA10196}" type="pres">
      <dgm:prSet presAssocID="{881D28A5-16A1-45BC-9EFA-0D633A36E5F1}" presName="parentText" presStyleLbl="node1" presStyleIdx="6" presStyleCnt="7">
        <dgm:presLayoutVars>
          <dgm:chMax val="0"/>
          <dgm:bulletEnabled val="1"/>
        </dgm:presLayoutVars>
      </dgm:prSet>
      <dgm:spPr/>
      <dgm:t>
        <a:bodyPr/>
        <a:lstStyle/>
        <a:p>
          <a:endParaRPr lang="zh-CN" altLang="en-US"/>
        </a:p>
      </dgm:t>
    </dgm:pt>
  </dgm:ptLst>
  <dgm:cxnLst>
    <dgm:cxn modelId="{73BE78E4-4462-4381-8771-A7C224B4E07F}" type="presOf" srcId="{B7C12155-8D41-4671-9A04-A495D872E2E0}" destId="{F37B978D-5E90-4C5A-B8F3-EDE4D8AD8BBA}" srcOrd="0" destOrd="0" presId="urn:microsoft.com/office/officeart/2005/8/layout/vList2"/>
    <dgm:cxn modelId="{3A94F061-5662-436A-9652-CE8B641EBED4}" type="presOf" srcId="{B42EAB9C-895F-4EE4-A38A-9D15AD3FF40E}" destId="{A6ACB1B2-9706-4268-AAE9-3C074B3DC52D}" srcOrd="0" destOrd="0" presId="urn:microsoft.com/office/officeart/2005/8/layout/vList2"/>
    <dgm:cxn modelId="{0C836801-0830-40BB-B490-55270132D814}" type="presOf" srcId="{15CE46FB-EEF3-4E82-B9B4-6BB5F38B2F20}" destId="{FBF21A5B-5573-4B43-B7AF-C6932ED34FD3}" srcOrd="0" destOrd="0" presId="urn:microsoft.com/office/officeart/2005/8/layout/vList2"/>
    <dgm:cxn modelId="{B6363CFB-6938-4BF3-A96E-42478A42D59B}" srcId="{4E35E812-53E8-44D2-AE3E-0FAC6D5A2C9F}" destId="{B42EAB9C-895F-4EE4-A38A-9D15AD3FF40E}" srcOrd="2" destOrd="0" parTransId="{08A674AF-43EF-4D16-8641-321294EDC3FC}" sibTransId="{08F8D8E5-13EA-40E2-9188-F9FA27037944}"/>
    <dgm:cxn modelId="{819491E1-DF4E-4DCE-94EE-352904CC4BEA}" srcId="{4E35E812-53E8-44D2-AE3E-0FAC6D5A2C9F}" destId="{881D28A5-16A1-45BC-9EFA-0D633A36E5F1}" srcOrd="6" destOrd="0" parTransId="{A86EE5FE-E46D-408B-9A7C-6162BA0191ED}" sibTransId="{998FFD1F-925A-47BA-96E1-193DB183212D}"/>
    <dgm:cxn modelId="{2F7E23FE-85F9-4332-A445-E8559E54D5C8}" srcId="{4E35E812-53E8-44D2-AE3E-0FAC6D5A2C9F}" destId="{15CE46FB-EEF3-4E82-B9B4-6BB5F38B2F20}" srcOrd="0" destOrd="0" parTransId="{2C209A6B-B312-4BA7-86B9-6C80F8A6568E}" sibTransId="{EF9381CE-27D3-4C26-8D4E-43A31EAB419F}"/>
    <dgm:cxn modelId="{81720379-D675-4E01-972C-FF80F7A564DE}" type="presOf" srcId="{CEA5601F-EB4A-453F-B066-00355729D2DD}" destId="{A0F601A4-9400-4F1B-BEFB-4C8DB2056598}" srcOrd="0" destOrd="0" presId="urn:microsoft.com/office/officeart/2005/8/layout/vList2"/>
    <dgm:cxn modelId="{7ABF90FF-BECE-414B-A7CB-6987F272038C}" type="presOf" srcId="{B1E64041-C416-4E08-AD1B-033315005D91}" destId="{89BA65EF-0478-4DF7-8C28-CA2BB59593BF}" srcOrd="0" destOrd="0" presId="urn:microsoft.com/office/officeart/2005/8/layout/vList2"/>
    <dgm:cxn modelId="{86FF566D-EC6F-4BCB-8AAF-8D6605390C5E}" type="presOf" srcId="{2BABD795-88AD-4967-84A9-1F2DC6948104}" destId="{C8B5AEAD-A625-4269-A552-8CBD6D8F6DB4}" srcOrd="0" destOrd="0" presId="urn:microsoft.com/office/officeart/2005/8/layout/vList2"/>
    <dgm:cxn modelId="{D47412FA-8BEF-43D5-A083-2F23204A8F13}" srcId="{4E35E812-53E8-44D2-AE3E-0FAC6D5A2C9F}" destId="{2BABD795-88AD-4967-84A9-1F2DC6948104}" srcOrd="4" destOrd="0" parTransId="{882F1B2C-7004-496F-A6B9-FBABD2BD85DE}" sibTransId="{CA4D3A09-E3ED-49D4-9262-8EA0840570FC}"/>
    <dgm:cxn modelId="{6A720C30-FDAD-4356-BE96-D548E69CB0A1}" type="presOf" srcId="{4E35E812-53E8-44D2-AE3E-0FAC6D5A2C9F}" destId="{040B632D-49C3-4A55-B348-874D53F5F971}" srcOrd="0" destOrd="0" presId="urn:microsoft.com/office/officeart/2005/8/layout/vList2"/>
    <dgm:cxn modelId="{5EF057CB-EB22-48E4-BDD2-C54DEF50502B}" srcId="{4E35E812-53E8-44D2-AE3E-0FAC6D5A2C9F}" destId="{B7C12155-8D41-4671-9A04-A495D872E2E0}" srcOrd="1" destOrd="0" parTransId="{D7F183E6-E877-4C12-BCAC-EF75BC897D97}" sibTransId="{A3357B49-C7DF-4975-8992-999596225C0C}"/>
    <dgm:cxn modelId="{B2C61C9A-36CB-4E76-87B6-3D2F5E06E32B}" type="presOf" srcId="{881D28A5-16A1-45BC-9EFA-0D633A36E5F1}" destId="{DF18124E-9C51-4CB7-9FE3-5F099EA10196}" srcOrd="0" destOrd="0" presId="urn:microsoft.com/office/officeart/2005/8/layout/vList2"/>
    <dgm:cxn modelId="{204A7CC4-75A0-4058-8224-FFB860A84151}" srcId="{4E35E812-53E8-44D2-AE3E-0FAC6D5A2C9F}" destId="{CEA5601F-EB4A-453F-B066-00355729D2DD}" srcOrd="3" destOrd="0" parTransId="{EE3D06E2-CA50-4A43-AF7C-F02915F479C5}" sibTransId="{92D4E59E-FBDA-4284-83CC-DF09C82AEE85}"/>
    <dgm:cxn modelId="{4E38A982-532A-4F14-9D90-FF1F912D1876}" srcId="{4E35E812-53E8-44D2-AE3E-0FAC6D5A2C9F}" destId="{B1E64041-C416-4E08-AD1B-033315005D91}" srcOrd="5" destOrd="0" parTransId="{E6F23916-77D3-4258-AFEB-EDA7486AB95A}" sibTransId="{85ED1795-5458-49E9-8260-DCD0CCBA2CC0}"/>
    <dgm:cxn modelId="{B2D61877-D0CF-4D14-B5C7-5F18CC538ADC}" type="presParOf" srcId="{040B632D-49C3-4A55-B348-874D53F5F971}" destId="{FBF21A5B-5573-4B43-B7AF-C6932ED34FD3}" srcOrd="0" destOrd="0" presId="urn:microsoft.com/office/officeart/2005/8/layout/vList2"/>
    <dgm:cxn modelId="{92A925CF-8673-4641-8EEA-2CE096EE1DF2}" type="presParOf" srcId="{040B632D-49C3-4A55-B348-874D53F5F971}" destId="{8F5F6BF2-E9DE-4FE4-B84B-7277965EDB01}" srcOrd="1" destOrd="0" presId="urn:microsoft.com/office/officeart/2005/8/layout/vList2"/>
    <dgm:cxn modelId="{C99CE4FF-FB0C-4287-82E7-A1E338F2F45A}" type="presParOf" srcId="{040B632D-49C3-4A55-B348-874D53F5F971}" destId="{F37B978D-5E90-4C5A-B8F3-EDE4D8AD8BBA}" srcOrd="2" destOrd="0" presId="urn:microsoft.com/office/officeart/2005/8/layout/vList2"/>
    <dgm:cxn modelId="{028F3494-970E-44C4-93D6-65129A2477B4}" type="presParOf" srcId="{040B632D-49C3-4A55-B348-874D53F5F971}" destId="{5ECDCE50-DDD1-41DE-BCE3-64924262649E}" srcOrd="3" destOrd="0" presId="urn:microsoft.com/office/officeart/2005/8/layout/vList2"/>
    <dgm:cxn modelId="{6CFC0113-E490-4C88-BA33-1918706276B5}" type="presParOf" srcId="{040B632D-49C3-4A55-B348-874D53F5F971}" destId="{A6ACB1B2-9706-4268-AAE9-3C074B3DC52D}" srcOrd="4" destOrd="0" presId="urn:microsoft.com/office/officeart/2005/8/layout/vList2"/>
    <dgm:cxn modelId="{0353ED9B-806A-4C21-9552-80E02CFD5C9B}" type="presParOf" srcId="{040B632D-49C3-4A55-B348-874D53F5F971}" destId="{6DEDD1BE-83D9-4E38-BD50-7283431F1594}" srcOrd="5" destOrd="0" presId="urn:microsoft.com/office/officeart/2005/8/layout/vList2"/>
    <dgm:cxn modelId="{52E020EB-8245-4DF4-98A6-F047965AB4C7}" type="presParOf" srcId="{040B632D-49C3-4A55-B348-874D53F5F971}" destId="{A0F601A4-9400-4F1B-BEFB-4C8DB2056598}" srcOrd="6" destOrd="0" presId="urn:microsoft.com/office/officeart/2005/8/layout/vList2"/>
    <dgm:cxn modelId="{94F99751-0DB8-4F5C-9AAE-23E6E63A7DCD}" type="presParOf" srcId="{040B632D-49C3-4A55-B348-874D53F5F971}" destId="{988E034E-4A9B-4035-ACF6-A021BA6B5D08}" srcOrd="7" destOrd="0" presId="urn:microsoft.com/office/officeart/2005/8/layout/vList2"/>
    <dgm:cxn modelId="{B0B776D9-1278-4CD2-9B95-82B1C62098F3}" type="presParOf" srcId="{040B632D-49C3-4A55-B348-874D53F5F971}" destId="{C8B5AEAD-A625-4269-A552-8CBD6D8F6DB4}" srcOrd="8" destOrd="0" presId="urn:microsoft.com/office/officeart/2005/8/layout/vList2"/>
    <dgm:cxn modelId="{EA02A6D3-92EA-47B8-8BD5-D366CF583780}" type="presParOf" srcId="{040B632D-49C3-4A55-B348-874D53F5F971}" destId="{D8025264-123A-4D00-8368-C8AA1F0F8FD9}" srcOrd="9" destOrd="0" presId="urn:microsoft.com/office/officeart/2005/8/layout/vList2"/>
    <dgm:cxn modelId="{56AAEC91-64D9-43A5-BDD1-4B241611DA78}" type="presParOf" srcId="{040B632D-49C3-4A55-B348-874D53F5F971}" destId="{89BA65EF-0478-4DF7-8C28-CA2BB59593BF}" srcOrd="10" destOrd="0" presId="urn:microsoft.com/office/officeart/2005/8/layout/vList2"/>
    <dgm:cxn modelId="{859CF08D-FB6C-4876-AADC-3A2E6E2BB0A4}" type="presParOf" srcId="{040B632D-49C3-4A55-B348-874D53F5F971}" destId="{7A0D8367-647C-413B-88CA-CFA62FA40C78}" srcOrd="11" destOrd="0" presId="urn:microsoft.com/office/officeart/2005/8/layout/vList2"/>
    <dgm:cxn modelId="{01666179-3C28-4337-B98D-D9DD88AE6E42}" type="presParOf" srcId="{040B632D-49C3-4A55-B348-874D53F5F971}" destId="{DF18124E-9C51-4CB7-9FE3-5F099EA10196}"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9D6559-CEA2-4D04-AAD9-B2A20F3D28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545C777-F2E5-492E-938B-357C848852E8}">
      <dgm:prSet/>
      <dgm:spPr/>
      <dgm:t>
        <a:bodyPr/>
        <a:lstStyle/>
        <a:p>
          <a:pPr rtl="0"/>
          <a:r>
            <a:rPr lang="zh-CN" b="1" dirty="0" smtClean="0">
              <a:effectLst>
                <a:outerShdw blurRad="38100" dist="38100" dir="2700000" algn="tl">
                  <a:srgbClr val="000000">
                    <a:alpha val="43137"/>
                  </a:srgbClr>
                </a:outerShdw>
              </a:effectLst>
            </a:rPr>
            <a:t>定义：是山岭、山间谷地和山间盆地的总称，是地壳上升背景下由外力切割而成。</a:t>
          </a:r>
          <a:endParaRPr lang="zh-CN" b="1" dirty="0">
            <a:effectLst>
              <a:outerShdw blurRad="38100" dist="38100" dir="2700000" algn="tl">
                <a:srgbClr val="000000">
                  <a:alpha val="43137"/>
                </a:srgbClr>
              </a:outerShdw>
            </a:effectLst>
          </a:endParaRPr>
        </a:p>
      </dgm:t>
    </dgm:pt>
    <dgm:pt modelId="{3D2D800D-ED7E-4519-8B46-19FEF12DCC32}" type="parTrans" cxnId="{AF24C918-F906-47E7-8CF5-C3959CED0CFF}">
      <dgm:prSet/>
      <dgm:spPr/>
      <dgm:t>
        <a:bodyPr/>
        <a:lstStyle/>
        <a:p>
          <a:endParaRPr lang="zh-CN" altLang="en-US" b="1">
            <a:effectLst>
              <a:outerShdw blurRad="38100" dist="38100" dir="2700000" algn="tl">
                <a:srgbClr val="000000">
                  <a:alpha val="43137"/>
                </a:srgbClr>
              </a:outerShdw>
            </a:effectLst>
          </a:endParaRPr>
        </a:p>
      </dgm:t>
    </dgm:pt>
    <dgm:pt modelId="{417A4E3B-433B-4AD8-8555-A807AD27ED9B}" type="sibTrans" cxnId="{AF24C918-F906-47E7-8CF5-C3959CED0CFF}">
      <dgm:prSet/>
      <dgm:spPr/>
      <dgm:t>
        <a:bodyPr/>
        <a:lstStyle/>
        <a:p>
          <a:endParaRPr lang="zh-CN" altLang="en-US" b="1">
            <a:effectLst>
              <a:outerShdw blurRad="38100" dist="38100" dir="2700000" algn="tl">
                <a:srgbClr val="000000">
                  <a:alpha val="43137"/>
                </a:srgbClr>
              </a:outerShdw>
            </a:effectLst>
          </a:endParaRPr>
        </a:p>
      </dgm:t>
    </dgm:pt>
    <dgm:pt modelId="{19C04C2D-F48D-4EE2-A363-B2302B607C54}">
      <dgm:prSet/>
      <dgm:spPr/>
      <dgm:t>
        <a:bodyPr/>
        <a:lstStyle/>
        <a:p>
          <a:pPr rtl="0"/>
          <a:r>
            <a:rPr lang="zh-CN" b="1" dirty="0" smtClean="0">
              <a:effectLst>
                <a:outerShdw blurRad="38100" dist="38100" dir="2700000" algn="tl">
                  <a:srgbClr val="000000">
                    <a:alpha val="43137"/>
                  </a:srgbClr>
                </a:outerShdw>
              </a:effectLst>
            </a:rPr>
            <a:t>形态要素：</a:t>
          </a:r>
          <a:endParaRPr lang="zh-CN" b="1" dirty="0">
            <a:effectLst>
              <a:outerShdw blurRad="38100" dist="38100" dir="2700000" algn="tl">
                <a:srgbClr val="000000">
                  <a:alpha val="43137"/>
                </a:srgbClr>
              </a:outerShdw>
            </a:effectLst>
          </a:endParaRPr>
        </a:p>
      </dgm:t>
    </dgm:pt>
    <dgm:pt modelId="{02013D83-FFAE-40B7-A84C-7C36636C7316}" type="parTrans" cxnId="{A1FC1E9D-1C64-4A39-B27F-B9A9AD7FFA7B}">
      <dgm:prSet/>
      <dgm:spPr/>
      <dgm:t>
        <a:bodyPr/>
        <a:lstStyle/>
        <a:p>
          <a:endParaRPr lang="zh-CN" altLang="en-US" b="1">
            <a:effectLst>
              <a:outerShdw blurRad="38100" dist="38100" dir="2700000" algn="tl">
                <a:srgbClr val="000000">
                  <a:alpha val="43137"/>
                </a:srgbClr>
              </a:outerShdw>
            </a:effectLst>
          </a:endParaRPr>
        </a:p>
      </dgm:t>
    </dgm:pt>
    <dgm:pt modelId="{649A1F92-4A7A-4B32-B3F9-145FBF62980B}" type="sibTrans" cxnId="{A1FC1E9D-1C64-4A39-B27F-B9A9AD7FFA7B}">
      <dgm:prSet/>
      <dgm:spPr/>
      <dgm:t>
        <a:bodyPr/>
        <a:lstStyle/>
        <a:p>
          <a:endParaRPr lang="zh-CN" altLang="en-US" b="1">
            <a:effectLst>
              <a:outerShdw blurRad="38100" dist="38100" dir="2700000" algn="tl">
                <a:srgbClr val="000000">
                  <a:alpha val="43137"/>
                </a:srgbClr>
              </a:outerShdw>
            </a:effectLst>
          </a:endParaRPr>
        </a:p>
      </dgm:t>
    </dgm:pt>
    <dgm:pt modelId="{856C6340-1184-43FC-8D09-2AC5029FDDA8}">
      <dgm:prSet/>
      <dgm:spPr/>
      <dgm:t>
        <a:bodyPr/>
        <a:lstStyle/>
        <a:p>
          <a:pPr rtl="0"/>
          <a:r>
            <a:rPr lang="zh-CN" b="1" dirty="0" smtClean="0">
              <a:solidFill>
                <a:srgbClr val="FF0000"/>
              </a:solidFill>
              <a:effectLst/>
            </a:rPr>
            <a:t>山顶</a:t>
          </a:r>
          <a:r>
            <a:rPr lang="zh-CN" b="1" dirty="0" smtClean="0">
              <a:effectLst/>
            </a:rPr>
            <a:t>：呈狭长带状延伸时称为山脊。按形态特征可分为尖顶山、圆顶山、平顶山三类。</a:t>
          </a:r>
          <a:endParaRPr lang="zh-CN" b="1" dirty="0">
            <a:effectLst/>
          </a:endParaRPr>
        </a:p>
      </dgm:t>
    </dgm:pt>
    <dgm:pt modelId="{BFBA0B9B-76D1-4B2B-A73F-1FE80B49CC69}" type="parTrans" cxnId="{B7DDC687-5C59-43A8-8249-A0716FD6ACED}">
      <dgm:prSet/>
      <dgm:spPr/>
      <dgm:t>
        <a:bodyPr/>
        <a:lstStyle/>
        <a:p>
          <a:endParaRPr lang="zh-CN" altLang="en-US" b="1">
            <a:effectLst>
              <a:outerShdw blurRad="38100" dist="38100" dir="2700000" algn="tl">
                <a:srgbClr val="000000">
                  <a:alpha val="43137"/>
                </a:srgbClr>
              </a:outerShdw>
            </a:effectLst>
          </a:endParaRPr>
        </a:p>
      </dgm:t>
    </dgm:pt>
    <dgm:pt modelId="{CDC4E657-DC6F-4901-B361-BF2C5729BE6C}" type="sibTrans" cxnId="{B7DDC687-5C59-43A8-8249-A0716FD6ACED}">
      <dgm:prSet/>
      <dgm:spPr/>
      <dgm:t>
        <a:bodyPr/>
        <a:lstStyle/>
        <a:p>
          <a:endParaRPr lang="zh-CN" altLang="en-US" b="1">
            <a:effectLst>
              <a:outerShdw blurRad="38100" dist="38100" dir="2700000" algn="tl">
                <a:srgbClr val="000000">
                  <a:alpha val="43137"/>
                </a:srgbClr>
              </a:outerShdw>
            </a:effectLst>
          </a:endParaRPr>
        </a:p>
      </dgm:t>
    </dgm:pt>
    <dgm:pt modelId="{79420B85-D94B-4673-BC6E-CA9C698591E7}">
      <dgm:prSet/>
      <dgm:spPr/>
      <dgm:t>
        <a:bodyPr/>
        <a:lstStyle/>
        <a:p>
          <a:pPr rtl="0"/>
          <a:r>
            <a:rPr lang="zh-CN" b="1" dirty="0" smtClean="0">
              <a:solidFill>
                <a:srgbClr val="FF0000"/>
              </a:solidFill>
              <a:effectLst/>
            </a:rPr>
            <a:t>山坡</a:t>
          </a:r>
          <a:r>
            <a:rPr lang="zh-CN" b="1" dirty="0" smtClean="0">
              <a:effectLst/>
            </a:rPr>
            <a:t>：可分为直形坡、凹形坡和阶状坡。</a:t>
          </a:r>
          <a:endParaRPr lang="zh-CN" b="1" dirty="0">
            <a:effectLst/>
          </a:endParaRPr>
        </a:p>
      </dgm:t>
    </dgm:pt>
    <dgm:pt modelId="{C3150777-39F9-48B5-8180-C3CA5A529E55}" type="parTrans" cxnId="{062055A4-66D7-446D-BC96-23477E772E4C}">
      <dgm:prSet/>
      <dgm:spPr/>
      <dgm:t>
        <a:bodyPr/>
        <a:lstStyle/>
        <a:p>
          <a:endParaRPr lang="zh-CN" altLang="en-US" b="1">
            <a:effectLst>
              <a:outerShdw blurRad="38100" dist="38100" dir="2700000" algn="tl">
                <a:srgbClr val="000000">
                  <a:alpha val="43137"/>
                </a:srgbClr>
              </a:outerShdw>
            </a:effectLst>
          </a:endParaRPr>
        </a:p>
      </dgm:t>
    </dgm:pt>
    <dgm:pt modelId="{7D0D4BDF-FF8B-474A-B971-2B8E9CD6C48A}" type="sibTrans" cxnId="{062055A4-66D7-446D-BC96-23477E772E4C}">
      <dgm:prSet/>
      <dgm:spPr/>
      <dgm:t>
        <a:bodyPr/>
        <a:lstStyle/>
        <a:p>
          <a:endParaRPr lang="zh-CN" altLang="en-US" b="1">
            <a:effectLst>
              <a:outerShdw blurRad="38100" dist="38100" dir="2700000" algn="tl">
                <a:srgbClr val="000000">
                  <a:alpha val="43137"/>
                </a:srgbClr>
              </a:outerShdw>
            </a:effectLst>
          </a:endParaRPr>
        </a:p>
      </dgm:t>
    </dgm:pt>
    <dgm:pt modelId="{4DB84FDE-9B38-4617-A202-8774722BE0D5}">
      <dgm:prSet/>
      <dgm:spPr/>
      <dgm:t>
        <a:bodyPr/>
        <a:lstStyle/>
        <a:p>
          <a:pPr rtl="0"/>
          <a:r>
            <a:rPr lang="zh-CN" b="1" dirty="0" smtClean="0">
              <a:solidFill>
                <a:srgbClr val="FF0000"/>
              </a:solidFill>
              <a:effectLst/>
            </a:rPr>
            <a:t>山麓</a:t>
          </a:r>
          <a:r>
            <a:rPr lang="zh-CN" b="1" dirty="0" smtClean="0">
              <a:effectLst/>
            </a:rPr>
            <a:t>：谷地包括河床、河漫滩、阶地等次级地貌类型。 </a:t>
          </a:r>
          <a:endParaRPr lang="zh-CN" b="1" dirty="0">
            <a:effectLst/>
          </a:endParaRPr>
        </a:p>
      </dgm:t>
    </dgm:pt>
    <dgm:pt modelId="{45A2ABF1-BC7B-4103-8921-2D7D486F4371}" type="parTrans" cxnId="{2777993E-9C2B-497D-980C-45573FF9AA20}">
      <dgm:prSet/>
      <dgm:spPr/>
      <dgm:t>
        <a:bodyPr/>
        <a:lstStyle/>
        <a:p>
          <a:endParaRPr lang="zh-CN" altLang="en-US" b="1">
            <a:effectLst>
              <a:outerShdw blurRad="38100" dist="38100" dir="2700000" algn="tl">
                <a:srgbClr val="000000">
                  <a:alpha val="43137"/>
                </a:srgbClr>
              </a:outerShdw>
            </a:effectLst>
          </a:endParaRPr>
        </a:p>
      </dgm:t>
    </dgm:pt>
    <dgm:pt modelId="{D7F34759-C12E-4FFC-A132-59D1A8AFF182}" type="sibTrans" cxnId="{2777993E-9C2B-497D-980C-45573FF9AA20}">
      <dgm:prSet/>
      <dgm:spPr/>
      <dgm:t>
        <a:bodyPr/>
        <a:lstStyle/>
        <a:p>
          <a:endParaRPr lang="zh-CN" altLang="en-US" b="1">
            <a:effectLst>
              <a:outerShdw blurRad="38100" dist="38100" dir="2700000" algn="tl">
                <a:srgbClr val="000000">
                  <a:alpha val="43137"/>
                </a:srgbClr>
              </a:outerShdw>
            </a:effectLst>
          </a:endParaRPr>
        </a:p>
      </dgm:t>
    </dgm:pt>
    <dgm:pt modelId="{ECAB816B-BE67-480C-97E8-9ACD7AD55D0A}" type="pres">
      <dgm:prSet presAssocID="{629D6559-CEA2-4D04-AAD9-B2A20F3D28D3}" presName="linear" presStyleCnt="0">
        <dgm:presLayoutVars>
          <dgm:animLvl val="lvl"/>
          <dgm:resizeHandles val="exact"/>
        </dgm:presLayoutVars>
      </dgm:prSet>
      <dgm:spPr/>
      <dgm:t>
        <a:bodyPr/>
        <a:lstStyle/>
        <a:p>
          <a:endParaRPr lang="zh-CN" altLang="en-US"/>
        </a:p>
      </dgm:t>
    </dgm:pt>
    <dgm:pt modelId="{D2CE8610-0119-4473-9E61-30B18C86255F}" type="pres">
      <dgm:prSet presAssocID="{6545C777-F2E5-492E-938B-357C848852E8}" presName="parentText" presStyleLbl="node1" presStyleIdx="0" presStyleCnt="2">
        <dgm:presLayoutVars>
          <dgm:chMax val="0"/>
          <dgm:bulletEnabled val="1"/>
        </dgm:presLayoutVars>
      </dgm:prSet>
      <dgm:spPr/>
      <dgm:t>
        <a:bodyPr/>
        <a:lstStyle/>
        <a:p>
          <a:endParaRPr lang="zh-CN" altLang="en-US"/>
        </a:p>
      </dgm:t>
    </dgm:pt>
    <dgm:pt modelId="{ED5F7596-1537-487C-BF80-355A74F6B1B5}" type="pres">
      <dgm:prSet presAssocID="{417A4E3B-433B-4AD8-8555-A807AD27ED9B}" presName="spacer" presStyleCnt="0"/>
      <dgm:spPr/>
      <dgm:t>
        <a:bodyPr/>
        <a:lstStyle/>
        <a:p>
          <a:endParaRPr lang="zh-CN" altLang="en-US"/>
        </a:p>
      </dgm:t>
    </dgm:pt>
    <dgm:pt modelId="{5DED9702-6370-4521-99FF-D3F09C845A3D}" type="pres">
      <dgm:prSet presAssocID="{19C04C2D-F48D-4EE2-A363-B2302B607C54}" presName="parentText" presStyleLbl="node1" presStyleIdx="1" presStyleCnt="2">
        <dgm:presLayoutVars>
          <dgm:chMax val="0"/>
          <dgm:bulletEnabled val="1"/>
        </dgm:presLayoutVars>
      </dgm:prSet>
      <dgm:spPr/>
      <dgm:t>
        <a:bodyPr/>
        <a:lstStyle/>
        <a:p>
          <a:endParaRPr lang="zh-CN" altLang="en-US"/>
        </a:p>
      </dgm:t>
    </dgm:pt>
    <dgm:pt modelId="{839E5C05-B576-4E75-B8CD-C8DBF2A5CDAE}" type="pres">
      <dgm:prSet presAssocID="{19C04C2D-F48D-4EE2-A363-B2302B607C54}" presName="childText" presStyleLbl="revTx" presStyleIdx="0" presStyleCnt="1">
        <dgm:presLayoutVars>
          <dgm:bulletEnabled val="1"/>
        </dgm:presLayoutVars>
      </dgm:prSet>
      <dgm:spPr/>
      <dgm:t>
        <a:bodyPr/>
        <a:lstStyle/>
        <a:p>
          <a:endParaRPr lang="zh-CN" altLang="en-US"/>
        </a:p>
      </dgm:t>
    </dgm:pt>
  </dgm:ptLst>
  <dgm:cxnLst>
    <dgm:cxn modelId="{D85927B2-F5A6-477C-BBFF-BE09AC0920D8}" type="presOf" srcId="{6545C777-F2E5-492E-938B-357C848852E8}" destId="{D2CE8610-0119-4473-9E61-30B18C86255F}" srcOrd="0" destOrd="0" presId="urn:microsoft.com/office/officeart/2005/8/layout/vList2"/>
    <dgm:cxn modelId="{C368ADE3-5440-4968-AD65-963E9951736D}" type="presOf" srcId="{19C04C2D-F48D-4EE2-A363-B2302B607C54}" destId="{5DED9702-6370-4521-99FF-D3F09C845A3D}" srcOrd="0" destOrd="0" presId="urn:microsoft.com/office/officeart/2005/8/layout/vList2"/>
    <dgm:cxn modelId="{B7DDC687-5C59-43A8-8249-A0716FD6ACED}" srcId="{19C04C2D-F48D-4EE2-A363-B2302B607C54}" destId="{856C6340-1184-43FC-8D09-2AC5029FDDA8}" srcOrd="0" destOrd="0" parTransId="{BFBA0B9B-76D1-4B2B-A73F-1FE80B49CC69}" sibTransId="{CDC4E657-DC6F-4901-B361-BF2C5729BE6C}"/>
    <dgm:cxn modelId="{2777993E-9C2B-497D-980C-45573FF9AA20}" srcId="{19C04C2D-F48D-4EE2-A363-B2302B607C54}" destId="{4DB84FDE-9B38-4617-A202-8774722BE0D5}" srcOrd="2" destOrd="0" parTransId="{45A2ABF1-BC7B-4103-8921-2D7D486F4371}" sibTransId="{D7F34759-C12E-4FFC-A132-59D1A8AFF182}"/>
    <dgm:cxn modelId="{682DFBCC-21F8-4BCE-AF9F-9EE7D8750800}" type="presOf" srcId="{629D6559-CEA2-4D04-AAD9-B2A20F3D28D3}" destId="{ECAB816B-BE67-480C-97E8-9ACD7AD55D0A}" srcOrd="0" destOrd="0" presId="urn:microsoft.com/office/officeart/2005/8/layout/vList2"/>
    <dgm:cxn modelId="{60C3CE4A-63E8-489F-AD68-A8206B95C352}" type="presOf" srcId="{4DB84FDE-9B38-4617-A202-8774722BE0D5}" destId="{839E5C05-B576-4E75-B8CD-C8DBF2A5CDAE}" srcOrd="0" destOrd="2" presId="urn:microsoft.com/office/officeart/2005/8/layout/vList2"/>
    <dgm:cxn modelId="{32AA50D0-2CA1-4ED2-9451-DE46D044B413}" type="presOf" srcId="{79420B85-D94B-4673-BC6E-CA9C698591E7}" destId="{839E5C05-B576-4E75-B8CD-C8DBF2A5CDAE}" srcOrd="0" destOrd="1" presId="urn:microsoft.com/office/officeart/2005/8/layout/vList2"/>
    <dgm:cxn modelId="{A1FC1E9D-1C64-4A39-B27F-B9A9AD7FFA7B}" srcId="{629D6559-CEA2-4D04-AAD9-B2A20F3D28D3}" destId="{19C04C2D-F48D-4EE2-A363-B2302B607C54}" srcOrd="1" destOrd="0" parTransId="{02013D83-FFAE-40B7-A84C-7C36636C7316}" sibTransId="{649A1F92-4A7A-4B32-B3F9-145FBF62980B}"/>
    <dgm:cxn modelId="{983EF896-5529-421C-872F-9CFF7295948E}" type="presOf" srcId="{856C6340-1184-43FC-8D09-2AC5029FDDA8}" destId="{839E5C05-B576-4E75-B8CD-C8DBF2A5CDAE}" srcOrd="0" destOrd="0" presId="urn:microsoft.com/office/officeart/2005/8/layout/vList2"/>
    <dgm:cxn modelId="{062055A4-66D7-446D-BC96-23477E772E4C}" srcId="{19C04C2D-F48D-4EE2-A363-B2302B607C54}" destId="{79420B85-D94B-4673-BC6E-CA9C698591E7}" srcOrd="1" destOrd="0" parTransId="{C3150777-39F9-48B5-8180-C3CA5A529E55}" sibTransId="{7D0D4BDF-FF8B-474A-B971-2B8E9CD6C48A}"/>
    <dgm:cxn modelId="{AF24C918-F906-47E7-8CF5-C3959CED0CFF}" srcId="{629D6559-CEA2-4D04-AAD9-B2A20F3D28D3}" destId="{6545C777-F2E5-492E-938B-357C848852E8}" srcOrd="0" destOrd="0" parTransId="{3D2D800D-ED7E-4519-8B46-19FEF12DCC32}" sibTransId="{417A4E3B-433B-4AD8-8555-A807AD27ED9B}"/>
    <dgm:cxn modelId="{E88E2B48-FB55-4CE5-B645-46FE9ADC093C}" type="presParOf" srcId="{ECAB816B-BE67-480C-97E8-9ACD7AD55D0A}" destId="{D2CE8610-0119-4473-9E61-30B18C86255F}" srcOrd="0" destOrd="0" presId="urn:microsoft.com/office/officeart/2005/8/layout/vList2"/>
    <dgm:cxn modelId="{4CF770EC-3308-431E-96C3-2274BEE9A885}" type="presParOf" srcId="{ECAB816B-BE67-480C-97E8-9ACD7AD55D0A}" destId="{ED5F7596-1537-487C-BF80-355A74F6B1B5}" srcOrd="1" destOrd="0" presId="urn:microsoft.com/office/officeart/2005/8/layout/vList2"/>
    <dgm:cxn modelId="{4230FD0F-080A-40C4-BBA8-63B4A2ED0E1E}" type="presParOf" srcId="{ECAB816B-BE67-480C-97E8-9ACD7AD55D0A}" destId="{5DED9702-6370-4521-99FF-D3F09C845A3D}" srcOrd="2" destOrd="0" presId="urn:microsoft.com/office/officeart/2005/8/layout/vList2"/>
    <dgm:cxn modelId="{F52F1224-C0CC-4F96-8189-2F991510F584}" type="presParOf" srcId="{ECAB816B-BE67-480C-97E8-9ACD7AD55D0A}" destId="{839E5C05-B576-4E75-B8CD-C8DBF2A5CDA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F4D33A9-3263-491A-AA9C-CDB694D7C45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00C36848-A1B7-47F9-B150-0C9112D17ED9}">
      <dgm:prSet/>
      <dgm:spPr/>
      <dgm:t>
        <a:bodyPr/>
        <a:lstStyle/>
        <a:p>
          <a:pPr rtl="0"/>
          <a:r>
            <a:rPr lang="zh-CN" b="1" dirty="0" smtClean="0"/>
            <a:t>形成原理：</a:t>
          </a:r>
          <a:endParaRPr lang="zh-CN" b="1" dirty="0"/>
        </a:p>
      </dgm:t>
    </dgm:pt>
    <dgm:pt modelId="{C1573585-0C5E-4682-8145-090E8DAC51CC}" type="parTrans" cxnId="{A25697CB-E16F-48E5-9DA7-8F6F18DC11FB}">
      <dgm:prSet/>
      <dgm:spPr/>
      <dgm:t>
        <a:bodyPr/>
        <a:lstStyle/>
        <a:p>
          <a:endParaRPr lang="zh-CN" altLang="en-US" b="1"/>
        </a:p>
      </dgm:t>
    </dgm:pt>
    <dgm:pt modelId="{AF69EA2A-85B8-4D99-BE29-5CF7A052CC32}" type="sibTrans" cxnId="{A25697CB-E16F-48E5-9DA7-8F6F18DC11FB}">
      <dgm:prSet/>
      <dgm:spPr/>
      <dgm:t>
        <a:bodyPr/>
        <a:lstStyle/>
        <a:p>
          <a:endParaRPr lang="zh-CN" altLang="en-US" b="1"/>
        </a:p>
      </dgm:t>
    </dgm:pt>
    <dgm:pt modelId="{5A14A100-1C22-4860-8764-CE8A8F5E723C}">
      <dgm:prSet/>
      <dgm:spPr/>
      <dgm:t>
        <a:bodyPr/>
        <a:lstStyle/>
        <a:p>
          <a:pPr rtl="0"/>
          <a:r>
            <a:rPr lang="zh-CN" b="1" dirty="0" smtClean="0"/>
            <a:t>特点：</a:t>
          </a:r>
          <a:endParaRPr lang="zh-CN" b="1" dirty="0"/>
        </a:p>
      </dgm:t>
    </dgm:pt>
    <dgm:pt modelId="{9E944FEC-8687-49E6-8649-15C404DF6A72}" type="parTrans" cxnId="{123A600C-9844-4894-BE2B-62551D1B5C5E}">
      <dgm:prSet/>
      <dgm:spPr/>
      <dgm:t>
        <a:bodyPr/>
        <a:lstStyle/>
        <a:p>
          <a:endParaRPr lang="zh-CN" altLang="en-US" b="1"/>
        </a:p>
      </dgm:t>
    </dgm:pt>
    <dgm:pt modelId="{5B0F182C-01B4-4E3B-BA3E-872DEAAC0A22}" type="sibTrans" cxnId="{123A600C-9844-4894-BE2B-62551D1B5C5E}">
      <dgm:prSet/>
      <dgm:spPr/>
      <dgm:t>
        <a:bodyPr/>
        <a:lstStyle/>
        <a:p>
          <a:endParaRPr lang="zh-CN" altLang="en-US" b="1"/>
        </a:p>
      </dgm:t>
    </dgm:pt>
    <dgm:pt modelId="{6BCFB6B6-48AF-4EB7-A3CF-C5DEC11DB004}">
      <dgm:prSet/>
      <dgm:spPr/>
      <dgm:t>
        <a:bodyPr/>
        <a:lstStyle/>
        <a:p>
          <a:pPr rtl="0"/>
          <a:r>
            <a:rPr lang="zh-CN" b="1" dirty="0" smtClean="0"/>
            <a:t>形成于雪线附近，在平缓的山地或低洼处积雪最多</a:t>
          </a:r>
          <a:endParaRPr lang="zh-CN" b="1" dirty="0"/>
        </a:p>
      </dgm:t>
    </dgm:pt>
    <dgm:pt modelId="{EB555CAE-DB05-4737-8089-18B3A801C0D8}" type="parTrans" cxnId="{4027FF29-8B94-47B7-8D1C-BBFAD7C2B3F7}">
      <dgm:prSet/>
      <dgm:spPr/>
      <dgm:t>
        <a:bodyPr/>
        <a:lstStyle/>
        <a:p>
          <a:endParaRPr lang="zh-CN" altLang="en-US" b="1"/>
        </a:p>
      </dgm:t>
    </dgm:pt>
    <dgm:pt modelId="{503D436D-3670-4B59-8885-7B8C3B364C39}" type="sibTrans" cxnId="{4027FF29-8B94-47B7-8D1C-BBFAD7C2B3F7}">
      <dgm:prSet/>
      <dgm:spPr/>
      <dgm:t>
        <a:bodyPr/>
        <a:lstStyle/>
        <a:p>
          <a:endParaRPr lang="zh-CN" altLang="en-US" b="1"/>
        </a:p>
      </dgm:t>
    </dgm:pt>
    <dgm:pt modelId="{866A1ED2-19EC-4D52-9AA4-F669524ED556}">
      <dgm:prSet/>
      <dgm:spPr/>
      <dgm:t>
        <a:bodyPr/>
        <a:lstStyle/>
        <a:p>
          <a:pPr rtl="0"/>
          <a:r>
            <a:rPr lang="zh-CN" b="1" dirty="0" smtClean="0"/>
            <a:t>由于积雪的反复冻融，造成岩石的崩解</a:t>
          </a:r>
          <a:endParaRPr lang="zh-CN" b="1" dirty="0"/>
        </a:p>
      </dgm:t>
    </dgm:pt>
    <dgm:pt modelId="{27780CCB-F2C3-4842-ACA5-4212849D8B02}" type="parTrans" cxnId="{0495797E-F202-4220-ACF3-D2FC88111071}">
      <dgm:prSet/>
      <dgm:spPr/>
      <dgm:t>
        <a:bodyPr/>
        <a:lstStyle/>
        <a:p>
          <a:endParaRPr lang="zh-CN" altLang="en-US" b="1"/>
        </a:p>
      </dgm:t>
    </dgm:pt>
    <dgm:pt modelId="{3B20E70A-C4A9-44F8-AA43-55ABD37784A6}" type="sibTrans" cxnId="{0495797E-F202-4220-ACF3-D2FC88111071}">
      <dgm:prSet/>
      <dgm:spPr/>
      <dgm:t>
        <a:bodyPr/>
        <a:lstStyle/>
        <a:p>
          <a:endParaRPr lang="zh-CN" altLang="en-US" b="1"/>
        </a:p>
      </dgm:t>
    </dgm:pt>
    <dgm:pt modelId="{BA532658-AEB1-49FB-91F3-6A67B9EA4098}">
      <dgm:prSet/>
      <dgm:spPr/>
      <dgm:t>
        <a:bodyPr/>
        <a:lstStyle/>
        <a:p>
          <a:pPr rtl="0"/>
          <a:r>
            <a:rPr lang="zh-CN" b="1" dirty="0" smtClean="0"/>
            <a:t>在重力和融雪水的共同作用下，将岩石侵蚀成半碗状或马蹄形的洼地，形成典型的冰斗</a:t>
          </a:r>
          <a:endParaRPr lang="zh-CN" b="1" dirty="0"/>
        </a:p>
      </dgm:t>
    </dgm:pt>
    <dgm:pt modelId="{DF1B0A33-5363-4C9D-B3F2-BB1DAFF32507}" type="parTrans" cxnId="{CCEAB622-A533-4B4B-9AC7-97F41C94D850}">
      <dgm:prSet/>
      <dgm:spPr/>
      <dgm:t>
        <a:bodyPr/>
        <a:lstStyle/>
        <a:p>
          <a:endParaRPr lang="zh-CN" altLang="en-US" b="1"/>
        </a:p>
      </dgm:t>
    </dgm:pt>
    <dgm:pt modelId="{974701BC-CA01-43F1-8E75-BD0AC0FE5312}" type="sibTrans" cxnId="{CCEAB622-A533-4B4B-9AC7-97F41C94D850}">
      <dgm:prSet/>
      <dgm:spPr/>
      <dgm:t>
        <a:bodyPr/>
        <a:lstStyle/>
        <a:p>
          <a:endParaRPr lang="zh-CN" altLang="en-US" b="1"/>
        </a:p>
      </dgm:t>
    </dgm:pt>
    <dgm:pt modelId="{9C432968-17CE-414F-9D4C-078745381709}">
      <dgm:prSet/>
      <dgm:spPr/>
      <dgm:t>
        <a:bodyPr/>
        <a:lstStyle/>
        <a:p>
          <a:pPr rtl="0"/>
          <a:r>
            <a:rPr lang="zh-CN" b="1" dirty="0" smtClean="0"/>
            <a:t>冰斗的三面是陡峭岩壁</a:t>
          </a:r>
          <a:endParaRPr lang="zh-CN" b="1" dirty="0"/>
        </a:p>
      </dgm:t>
    </dgm:pt>
    <dgm:pt modelId="{8AE90E61-DD1F-435C-88BC-FB3206EC4857}" type="parTrans" cxnId="{76BF125B-AB4B-48FA-8EED-DA9405BA6605}">
      <dgm:prSet/>
      <dgm:spPr/>
      <dgm:t>
        <a:bodyPr/>
        <a:lstStyle/>
        <a:p>
          <a:endParaRPr lang="zh-CN" altLang="en-US" b="1"/>
        </a:p>
      </dgm:t>
    </dgm:pt>
    <dgm:pt modelId="{618ECBB8-A050-462F-9BB8-0128F878C184}" type="sibTrans" cxnId="{76BF125B-AB4B-48FA-8EED-DA9405BA6605}">
      <dgm:prSet/>
      <dgm:spPr/>
      <dgm:t>
        <a:bodyPr/>
        <a:lstStyle/>
        <a:p>
          <a:endParaRPr lang="zh-CN" altLang="en-US" b="1"/>
        </a:p>
      </dgm:t>
    </dgm:pt>
    <dgm:pt modelId="{09520B16-6495-4C05-87B6-B27C8EFC7F0E}">
      <dgm:prSet/>
      <dgm:spPr/>
      <dgm:t>
        <a:bodyPr/>
        <a:lstStyle/>
        <a:p>
          <a:pPr rtl="0"/>
          <a:r>
            <a:rPr lang="zh-CN" b="1" dirty="0" smtClean="0"/>
            <a:t>向下坡有一口</a:t>
          </a:r>
          <a:endParaRPr lang="zh-CN" b="1" dirty="0"/>
        </a:p>
      </dgm:t>
    </dgm:pt>
    <dgm:pt modelId="{3411D1AD-52E3-41E1-9FC8-F38B919CBD59}" type="parTrans" cxnId="{93948DBD-B077-4A9A-8FA6-E16DFC314A84}">
      <dgm:prSet/>
      <dgm:spPr/>
      <dgm:t>
        <a:bodyPr/>
        <a:lstStyle/>
        <a:p>
          <a:endParaRPr lang="zh-CN" altLang="en-US" b="1"/>
        </a:p>
      </dgm:t>
    </dgm:pt>
    <dgm:pt modelId="{F151C68D-5AE5-4595-BB94-0876D6E84B59}" type="sibTrans" cxnId="{93948DBD-B077-4A9A-8FA6-E16DFC314A84}">
      <dgm:prSet/>
      <dgm:spPr/>
      <dgm:t>
        <a:bodyPr/>
        <a:lstStyle/>
        <a:p>
          <a:endParaRPr lang="zh-CN" altLang="en-US" b="1"/>
        </a:p>
      </dgm:t>
    </dgm:pt>
    <dgm:pt modelId="{767394C0-C9AB-4861-A314-86426CE205F1}">
      <dgm:prSet/>
      <dgm:spPr/>
      <dgm:t>
        <a:bodyPr/>
        <a:lstStyle/>
        <a:p>
          <a:pPr rtl="0"/>
          <a:r>
            <a:rPr lang="zh-CN" b="1" dirty="0" smtClean="0"/>
            <a:t>若冰川消退后，洼地水成湖，即冰斗湖</a:t>
          </a:r>
          <a:endParaRPr lang="zh-CN" b="1" dirty="0"/>
        </a:p>
      </dgm:t>
    </dgm:pt>
    <dgm:pt modelId="{AB5E2F46-58BA-4212-AAFE-034FA81F0D2C}" type="parTrans" cxnId="{726099B3-FC7D-4F4E-BE21-AEC5C8EA51DC}">
      <dgm:prSet/>
      <dgm:spPr/>
      <dgm:t>
        <a:bodyPr/>
        <a:lstStyle/>
        <a:p>
          <a:endParaRPr lang="zh-CN" altLang="en-US" b="1"/>
        </a:p>
      </dgm:t>
    </dgm:pt>
    <dgm:pt modelId="{EC6F4B3A-8687-4718-97BC-2BE53FC7A9E5}" type="sibTrans" cxnId="{726099B3-FC7D-4F4E-BE21-AEC5C8EA51DC}">
      <dgm:prSet/>
      <dgm:spPr/>
      <dgm:t>
        <a:bodyPr/>
        <a:lstStyle/>
        <a:p>
          <a:endParaRPr lang="zh-CN" altLang="en-US" b="1"/>
        </a:p>
      </dgm:t>
    </dgm:pt>
    <dgm:pt modelId="{6E5E6324-7F95-4794-8B3C-BBECDB5286DD}" type="pres">
      <dgm:prSet presAssocID="{4F4D33A9-3263-491A-AA9C-CDB694D7C452}" presName="linear" presStyleCnt="0">
        <dgm:presLayoutVars>
          <dgm:animLvl val="lvl"/>
          <dgm:resizeHandles val="exact"/>
        </dgm:presLayoutVars>
      </dgm:prSet>
      <dgm:spPr/>
      <dgm:t>
        <a:bodyPr/>
        <a:lstStyle/>
        <a:p>
          <a:endParaRPr lang="zh-CN" altLang="en-US"/>
        </a:p>
      </dgm:t>
    </dgm:pt>
    <dgm:pt modelId="{5823879A-402D-49C2-A4F0-AB91EFED26DA}" type="pres">
      <dgm:prSet presAssocID="{00C36848-A1B7-47F9-B150-0C9112D17ED9}" presName="parentText" presStyleLbl="node1" presStyleIdx="0" presStyleCnt="2">
        <dgm:presLayoutVars>
          <dgm:chMax val="0"/>
          <dgm:bulletEnabled val="1"/>
        </dgm:presLayoutVars>
      </dgm:prSet>
      <dgm:spPr/>
      <dgm:t>
        <a:bodyPr/>
        <a:lstStyle/>
        <a:p>
          <a:endParaRPr lang="zh-CN" altLang="en-US"/>
        </a:p>
      </dgm:t>
    </dgm:pt>
    <dgm:pt modelId="{DF5738EA-EEBC-41A4-BC6A-CFC734539026}" type="pres">
      <dgm:prSet presAssocID="{00C36848-A1B7-47F9-B150-0C9112D17ED9}" presName="childText" presStyleLbl="revTx" presStyleIdx="0" presStyleCnt="2">
        <dgm:presLayoutVars>
          <dgm:bulletEnabled val="1"/>
        </dgm:presLayoutVars>
      </dgm:prSet>
      <dgm:spPr/>
      <dgm:t>
        <a:bodyPr/>
        <a:lstStyle/>
        <a:p>
          <a:endParaRPr lang="zh-CN" altLang="en-US"/>
        </a:p>
      </dgm:t>
    </dgm:pt>
    <dgm:pt modelId="{A16219C7-923A-4B63-964E-63B2697750AD}" type="pres">
      <dgm:prSet presAssocID="{5A14A100-1C22-4860-8764-CE8A8F5E723C}" presName="parentText" presStyleLbl="node1" presStyleIdx="1" presStyleCnt="2">
        <dgm:presLayoutVars>
          <dgm:chMax val="0"/>
          <dgm:bulletEnabled val="1"/>
        </dgm:presLayoutVars>
      </dgm:prSet>
      <dgm:spPr/>
      <dgm:t>
        <a:bodyPr/>
        <a:lstStyle/>
        <a:p>
          <a:endParaRPr lang="zh-CN" altLang="en-US"/>
        </a:p>
      </dgm:t>
    </dgm:pt>
    <dgm:pt modelId="{3FF37E84-997D-4381-90A6-071A079376D0}" type="pres">
      <dgm:prSet presAssocID="{5A14A100-1C22-4860-8764-CE8A8F5E723C}" presName="childText" presStyleLbl="revTx" presStyleIdx="1" presStyleCnt="2">
        <dgm:presLayoutVars>
          <dgm:bulletEnabled val="1"/>
        </dgm:presLayoutVars>
      </dgm:prSet>
      <dgm:spPr/>
      <dgm:t>
        <a:bodyPr/>
        <a:lstStyle/>
        <a:p>
          <a:endParaRPr lang="zh-CN" altLang="en-US"/>
        </a:p>
      </dgm:t>
    </dgm:pt>
  </dgm:ptLst>
  <dgm:cxnLst>
    <dgm:cxn modelId="{76BF125B-AB4B-48FA-8EED-DA9405BA6605}" srcId="{5A14A100-1C22-4860-8764-CE8A8F5E723C}" destId="{9C432968-17CE-414F-9D4C-078745381709}" srcOrd="0" destOrd="0" parTransId="{8AE90E61-DD1F-435C-88BC-FB3206EC4857}" sibTransId="{618ECBB8-A050-462F-9BB8-0128F878C184}"/>
    <dgm:cxn modelId="{F8B7D6D3-7FBB-4A17-8594-D296AFA18F77}" type="presOf" srcId="{5A14A100-1C22-4860-8764-CE8A8F5E723C}" destId="{A16219C7-923A-4B63-964E-63B2697750AD}" srcOrd="0" destOrd="0" presId="urn:microsoft.com/office/officeart/2005/8/layout/vList2"/>
    <dgm:cxn modelId="{93948DBD-B077-4A9A-8FA6-E16DFC314A84}" srcId="{5A14A100-1C22-4860-8764-CE8A8F5E723C}" destId="{09520B16-6495-4C05-87B6-B27C8EFC7F0E}" srcOrd="1" destOrd="0" parTransId="{3411D1AD-52E3-41E1-9FC8-F38B919CBD59}" sibTransId="{F151C68D-5AE5-4595-BB94-0876D6E84B59}"/>
    <dgm:cxn modelId="{3CCDEE20-CA95-4693-9ACB-69102D9D7F28}" type="presOf" srcId="{767394C0-C9AB-4861-A314-86426CE205F1}" destId="{3FF37E84-997D-4381-90A6-071A079376D0}" srcOrd="0" destOrd="2" presId="urn:microsoft.com/office/officeart/2005/8/layout/vList2"/>
    <dgm:cxn modelId="{726099B3-FC7D-4F4E-BE21-AEC5C8EA51DC}" srcId="{5A14A100-1C22-4860-8764-CE8A8F5E723C}" destId="{767394C0-C9AB-4861-A314-86426CE205F1}" srcOrd="2" destOrd="0" parTransId="{AB5E2F46-58BA-4212-AAFE-034FA81F0D2C}" sibTransId="{EC6F4B3A-8687-4718-97BC-2BE53FC7A9E5}"/>
    <dgm:cxn modelId="{4ACD6A4F-8F8C-4B03-B1D8-9CA9A4891668}" type="presOf" srcId="{866A1ED2-19EC-4D52-9AA4-F669524ED556}" destId="{DF5738EA-EEBC-41A4-BC6A-CFC734539026}" srcOrd="0" destOrd="1" presId="urn:microsoft.com/office/officeart/2005/8/layout/vList2"/>
    <dgm:cxn modelId="{4027FF29-8B94-47B7-8D1C-BBFAD7C2B3F7}" srcId="{00C36848-A1B7-47F9-B150-0C9112D17ED9}" destId="{6BCFB6B6-48AF-4EB7-A3CF-C5DEC11DB004}" srcOrd="0" destOrd="0" parTransId="{EB555CAE-DB05-4737-8089-18B3A801C0D8}" sibTransId="{503D436D-3670-4B59-8885-7B8C3B364C39}"/>
    <dgm:cxn modelId="{CCEAB622-A533-4B4B-9AC7-97F41C94D850}" srcId="{00C36848-A1B7-47F9-B150-0C9112D17ED9}" destId="{BA532658-AEB1-49FB-91F3-6A67B9EA4098}" srcOrd="2" destOrd="0" parTransId="{DF1B0A33-5363-4C9D-B3F2-BB1DAFF32507}" sibTransId="{974701BC-CA01-43F1-8E75-BD0AC0FE5312}"/>
    <dgm:cxn modelId="{B8022418-28CD-447A-A79C-C212385D00F5}" type="presOf" srcId="{BA532658-AEB1-49FB-91F3-6A67B9EA4098}" destId="{DF5738EA-EEBC-41A4-BC6A-CFC734539026}" srcOrd="0" destOrd="2" presId="urn:microsoft.com/office/officeart/2005/8/layout/vList2"/>
    <dgm:cxn modelId="{2033F321-A937-4DC2-AE26-57EC2FD71889}" type="presOf" srcId="{4F4D33A9-3263-491A-AA9C-CDB694D7C452}" destId="{6E5E6324-7F95-4794-8B3C-BBECDB5286DD}" srcOrd="0" destOrd="0" presId="urn:microsoft.com/office/officeart/2005/8/layout/vList2"/>
    <dgm:cxn modelId="{123A600C-9844-4894-BE2B-62551D1B5C5E}" srcId="{4F4D33A9-3263-491A-AA9C-CDB694D7C452}" destId="{5A14A100-1C22-4860-8764-CE8A8F5E723C}" srcOrd="1" destOrd="0" parTransId="{9E944FEC-8687-49E6-8649-15C404DF6A72}" sibTransId="{5B0F182C-01B4-4E3B-BA3E-872DEAAC0A22}"/>
    <dgm:cxn modelId="{9144DA7C-B087-4031-8CD4-CEF8939BF58A}" type="presOf" srcId="{00C36848-A1B7-47F9-B150-0C9112D17ED9}" destId="{5823879A-402D-49C2-A4F0-AB91EFED26DA}" srcOrd="0" destOrd="0" presId="urn:microsoft.com/office/officeart/2005/8/layout/vList2"/>
    <dgm:cxn modelId="{0495797E-F202-4220-ACF3-D2FC88111071}" srcId="{00C36848-A1B7-47F9-B150-0C9112D17ED9}" destId="{866A1ED2-19EC-4D52-9AA4-F669524ED556}" srcOrd="1" destOrd="0" parTransId="{27780CCB-F2C3-4842-ACA5-4212849D8B02}" sibTransId="{3B20E70A-C4A9-44F8-AA43-55ABD37784A6}"/>
    <dgm:cxn modelId="{FB4289D7-1A6F-4235-8087-F1155C02EDD1}" type="presOf" srcId="{09520B16-6495-4C05-87B6-B27C8EFC7F0E}" destId="{3FF37E84-997D-4381-90A6-071A079376D0}" srcOrd="0" destOrd="1" presId="urn:microsoft.com/office/officeart/2005/8/layout/vList2"/>
    <dgm:cxn modelId="{A25697CB-E16F-48E5-9DA7-8F6F18DC11FB}" srcId="{4F4D33A9-3263-491A-AA9C-CDB694D7C452}" destId="{00C36848-A1B7-47F9-B150-0C9112D17ED9}" srcOrd="0" destOrd="0" parTransId="{C1573585-0C5E-4682-8145-090E8DAC51CC}" sibTransId="{AF69EA2A-85B8-4D99-BE29-5CF7A052CC32}"/>
    <dgm:cxn modelId="{747F1622-5B53-4597-8DF8-2C41B2011DC1}" type="presOf" srcId="{6BCFB6B6-48AF-4EB7-A3CF-C5DEC11DB004}" destId="{DF5738EA-EEBC-41A4-BC6A-CFC734539026}" srcOrd="0" destOrd="0" presId="urn:microsoft.com/office/officeart/2005/8/layout/vList2"/>
    <dgm:cxn modelId="{47E62387-FCD2-433F-9A82-0E98F6DDB398}" type="presOf" srcId="{9C432968-17CE-414F-9D4C-078745381709}" destId="{3FF37E84-997D-4381-90A6-071A079376D0}" srcOrd="0" destOrd="0" presId="urn:microsoft.com/office/officeart/2005/8/layout/vList2"/>
    <dgm:cxn modelId="{4184BB00-72E8-4E21-BDAC-7704C6991DF7}" type="presParOf" srcId="{6E5E6324-7F95-4794-8B3C-BBECDB5286DD}" destId="{5823879A-402D-49C2-A4F0-AB91EFED26DA}" srcOrd="0" destOrd="0" presId="urn:microsoft.com/office/officeart/2005/8/layout/vList2"/>
    <dgm:cxn modelId="{E89B3D8D-0FC7-4B5A-9142-56675D6B4B2E}" type="presParOf" srcId="{6E5E6324-7F95-4794-8B3C-BBECDB5286DD}" destId="{DF5738EA-EEBC-41A4-BC6A-CFC734539026}" srcOrd="1" destOrd="0" presId="urn:microsoft.com/office/officeart/2005/8/layout/vList2"/>
    <dgm:cxn modelId="{00C8D860-421F-4922-98AA-54773318DCA2}" type="presParOf" srcId="{6E5E6324-7F95-4794-8B3C-BBECDB5286DD}" destId="{A16219C7-923A-4B63-964E-63B2697750AD}" srcOrd="2" destOrd="0" presId="urn:microsoft.com/office/officeart/2005/8/layout/vList2"/>
    <dgm:cxn modelId="{4F5A0B55-A745-4BC4-9A43-5665D927D28D}" type="presParOf" srcId="{6E5E6324-7F95-4794-8B3C-BBECDB5286DD}" destId="{3FF37E84-997D-4381-90A6-071A079376D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01AD471-9A58-478D-8C23-C0C536956719}"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DEF0BED1-119B-46AD-9D48-23932A425D42}">
      <dgm:prSet/>
      <dgm:spPr/>
      <dgm:t>
        <a:bodyPr/>
        <a:lstStyle/>
        <a:p>
          <a:pPr rtl="0"/>
          <a:r>
            <a:rPr lang="zh-CN" b="1" dirty="0" smtClean="0"/>
            <a:t>刃脊：</a:t>
          </a:r>
          <a:endParaRPr lang="zh-CN" b="1" dirty="0"/>
        </a:p>
      </dgm:t>
    </dgm:pt>
    <dgm:pt modelId="{A17DA0F2-BC6D-4375-9A63-8F30718BCD66}" type="parTrans" cxnId="{C39907BB-5D79-4D9C-B1F8-2DFF8EE658BA}">
      <dgm:prSet/>
      <dgm:spPr/>
      <dgm:t>
        <a:bodyPr/>
        <a:lstStyle/>
        <a:p>
          <a:endParaRPr lang="zh-CN" altLang="en-US" b="1"/>
        </a:p>
      </dgm:t>
    </dgm:pt>
    <dgm:pt modelId="{E35115AA-DB69-4A37-8D0D-B507770D9864}" type="sibTrans" cxnId="{C39907BB-5D79-4D9C-B1F8-2DFF8EE658BA}">
      <dgm:prSet/>
      <dgm:spPr/>
      <dgm:t>
        <a:bodyPr/>
        <a:lstStyle/>
        <a:p>
          <a:endParaRPr lang="zh-CN" altLang="en-US" b="1"/>
        </a:p>
      </dgm:t>
    </dgm:pt>
    <dgm:pt modelId="{546F41B4-0AC8-4B34-BC6C-7B49F2D42B9C}">
      <dgm:prSet/>
      <dgm:spPr/>
      <dgm:t>
        <a:bodyPr/>
        <a:lstStyle/>
        <a:p>
          <a:pPr rtl="0"/>
          <a:r>
            <a:rPr lang="zh-CN" b="1" dirty="0" smtClean="0"/>
            <a:t>角峰：</a:t>
          </a:r>
          <a:endParaRPr lang="zh-CN" b="1" dirty="0"/>
        </a:p>
      </dgm:t>
    </dgm:pt>
    <dgm:pt modelId="{C97205F8-07D9-406D-A96A-76AC5E9D026D}" type="parTrans" cxnId="{4869255F-82C7-45E8-B3D7-81662DBE60D3}">
      <dgm:prSet/>
      <dgm:spPr/>
      <dgm:t>
        <a:bodyPr/>
        <a:lstStyle/>
        <a:p>
          <a:endParaRPr lang="zh-CN" altLang="en-US" b="1"/>
        </a:p>
      </dgm:t>
    </dgm:pt>
    <dgm:pt modelId="{223D8F9A-3C91-40D0-B365-E5DC47B9BBEE}" type="sibTrans" cxnId="{4869255F-82C7-45E8-B3D7-81662DBE60D3}">
      <dgm:prSet/>
      <dgm:spPr/>
      <dgm:t>
        <a:bodyPr/>
        <a:lstStyle/>
        <a:p>
          <a:endParaRPr lang="zh-CN" altLang="en-US" b="1"/>
        </a:p>
      </dgm:t>
    </dgm:pt>
    <dgm:pt modelId="{AD340CA4-349B-468F-9D50-9E0753902538}">
      <dgm:prSet/>
      <dgm:spPr/>
      <dgm:t>
        <a:bodyPr/>
        <a:lstStyle/>
        <a:p>
          <a:pPr rtl="0"/>
          <a:r>
            <a:rPr lang="zh-CN" b="1" dirty="0" smtClean="0"/>
            <a:t>冰哑：</a:t>
          </a:r>
          <a:endParaRPr lang="zh-CN" b="1" dirty="0"/>
        </a:p>
      </dgm:t>
    </dgm:pt>
    <dgm:pt modelId="{C73B722A-9EAF-4A4E-B14D-5C1F36F83A87}" type="parTrans" cxnId="{417D4868-EA23-466B-A7F2-E08B5D8F88A1}">
      <dgm:prSet/>
      <dgm:spPr/>
      <dgm:t>
        <a:bodyPr/>
        <a:lstStyle/>
        <a:p>
          <a:endParaRPr lang="zh-CN" altLang="en-US" b="1"/>
        </a:p>
      </dgm:t>
    </dgm:pt>
    <dgm:pt modelId="{43DDB526-ADB6-4F32-8A20-3C53FEA3AF2A}" type="sibTrans" cxnId="{417D4868-EA23-466B-A7F2-E08B5D8F88A1}">
      <dgm:prSet/>
      <dgm:spPr/>
      <dgm:t>
        <a:bodyPr/>
        <a:lstStyle/>
        <a:p>
          <a:endParaRPr lang="zh-CN" altLang="en-US" b="1"/>
        </a:p>
      </dgm:t>
    </dgm:pt>
    <dgm:pt modelId="{01EC2E88-8C96-4662-A823-4C3F8D7774F9}">
      <dgm:prSet/>
      <dgm:spPr/>
      <dgm:t>
        <a:bodyPr/>
        <a:lstStyle/>
        <a:p>
          <a:pPr rtl="0"/>
          <a:r>
            <a:rPr lang="zh-CN" b="1" dirty="0" smtClean="0"/>
            <a:t>冰斗因为挖蚀和冻裂的侵蚀作用而不断的扩大</a:t>
          </a:r>
          <a:endParaRPr lang="zh-CN" b="1" dirty="0"/>
        </a:p>
      </dgm:t>
    </dgm:pt>
    <dgm:pt modelId="{3BF46A34-7595-45C1-B330-09E032D6DE58}" type="parTrans" cxnId="{181C48A5-F82A-446C-8C84-3AD68FEAC6C1}">
      <dgm:prSet/>
      <dgm:spPr/>
      <dgm:t>
        <a:bodyPr/>
        <a:lstStyle/>
        <a:p>
          <a:endParaRPr lang="zh-CN" altLang="en-US" b="1"/>
        </a:p>
      </dgm:t>
    </dgm:pt>
    <dgm:pt modelId="{8C45D9B1-4214-4D80-9343-BD7542231D78}" type="sibTrans" cxnId="{181C48A5-F82A-446C-8C84-3AD68FEAC6C1}">
      <dgm:prSet/>
      <dgm:spPr/>
      <dgm:t>
        <a:bodyPr/>
        <a:lstStyle/>
        <a:p>
          <a:endParaRPr lang="zh-CN" altLang="en-US" b="1"/>
        </a:p>
      </dgm:t>
    </dgm:pt>
    <dgm:pt modelId="{3BDB84D8-1EEE-4AE3-A0F0-AC85DEDC4433}">
      <dgm:prSet/>
      <dgm:spPr/>
      <dgm:t>
        <a:bodyPr/>
        <a:lstStyle/>
        <a:p>
          <a:pPr rtl="0"/>
          <a:r>
            <a:rPr lang="zh-CN" b="1" dirty="0" smtClean="0"/>
            <a:t>几个冰斗所交汇的山峰，形状很尖</a:t>
          </a:r>
          <a:endParaRPr lang="zh-CN" b="1" dirty="0"/>
        </a:p>
      </dgm:t>
    </dgm:pt>
    <dgm:pt modelId="{E21926C4-A587-4AFB-B8BE-83B1EAAA695B}" type="parTrans" cxnId="{5EDFD989-396A-48B3-A271-CDF7B1B43499}">
      <dgm:prSet/>
      <dgm:spPr/>
      <dgm:t>
        <a:bodyPr/>
        <a:lstStyle/>
        <a:p>
          <a:endParaRPr lang="zh-CN" altLang="en-US" b="1"/>
        </a:p>
      </dgm:t>
    </dgm:pt>
    <dgm:pt modelId="{1F1DCE35-432E-433A-A6F3-2683D41F0847}" type="sibTrans" cxnId="{5EDFD989-396A-48B3-A271-CDF7B1B43499}">
      <dgm:prSet/>
      <dgm:spPr/>
      <dgm:t>
        <a:bodyPr/>
        <a:lstStyle/>
        <a:p>
          <a:endParaRPr lang="zh-CN" altLang="en-US" b="1"/>
        </a:p>
      </dgm:t>
    </dgm:pt>
    <dgm:pt modelId="{E425DF6B-A510-41BF-865B-FDDC0194F9D0}">
      <dgm:prSet/>
      <dgm:spPr/>
      <dgm:t>
        <a:bodyPr/>
        <a:lstStyle/>
        <a:p>
          <a:pPr rtl="0"/>
          <a:r>
            <a:rPr lang="zh-CN" b="1" dirty="0" smtClean="0"/>
            <a:t>在刃脊之间的低下鞍部处 </a:t>
          </a:r>
          <a:br>
            <a:rPr lang="zh-CN" b="1" dirty="0" smtClean="0"/>
          </a:br>
          <a:endParaRPr lang="zh-CN" b="1" dirty="0"/>
        </a:p>
      </dgm:t>
    </dgm:pt>
    <dgm:pt modelId="{E0359CCF-ABED-414C-9070-61C744E2FCC5}" type="parTrans" cxnId="{F4502780-E60C-40B9-A78B-90B271549A19}">
      <dgm:prSet/>
      <dgm:spPr/>
      <dgm:t>
        <a:bodyPr/>
        <a:lstStyle/>
        <a:p>
          <a:endParaRPr lang="zh-CN" altLang="en-US" b="1"/>
        </a:p>
      </dgm:t>
    </dgm:pt>
    <dgm:pt modelId="{7B9F2039-CE93-43FE-B540-78C3316015D1}" type="sibTrans" cxnId="{F4502780-E60C-40B9-A78B-90B271549A19}">
      <dgm:prSet/>
      <dgm:spPr/>
      <dgm:t>
        <a:bodyPr/>
        <a:lstStyle/>
        <a:p>
          <a:endParaRPr lang="zh-CN" altLang="en-US" b="1"/>
        </a:p>
      </dgm:t>
    </dgm:pt>
    <dgm:pt modelId="{356028E9-39EE-406F-A75A-37E828D3606C}">
      <dgm:prSet/>
      <dgm:spPr/>
      <dgm:t>
        <a:bodyPr/>
        <a:lstStyle/>
        <a:p>
          <a:pPr rtl="0"/>
          <a:r>
            <a:rPr lang="zh-CN" b="1" dirty="0" smtClean="0"/>
            <a:t>冰斗壁后退</a:t>
          </a:r>
          <a:endParaRPr lang="zh-CN" b="1" dirty="0"/>
        </a:p>
      </dgm:t>
    </dgm:pt>
    <dgm:pt modelId="{F6E9FEDE-36C4-48ED-8933-6ED0F75EEFA1}" type="parTrans" cxnId="{046C14B2-F471-4DB1-A078-906D0ACC082E}">
      <dgm:prSet/>
      <dgm:spPr/>
      <dgm:t>
        <a:bodyPr/>
        <a:lstStyle/>
        <a:p>
          <a:endParaRPr lang="zh-CN" altLang="en-US" b="1"/>
        </a:p>
      </dgm:t>
    </dgm:pt>
    <dgm:pt modelId="{63398332-AD05-494D-89A7-B71C6BCE8318}" type="sibTrans" cxnId="{046C14B2-F471-4DB1-A078-906D0ACC082E}">
      <dgm:prSet/>
      <dgm:spPr/>
      <dgm:t>
        <a:bodyPr/>
        <a:lstStyle/>
        <a:p>
          <a:endParaRPr lang="zh-CN" altLang="en-US" b="1"/>
        </a:p>
      </dgm:t>
    </dgm:pt>
    <dgm:pt modelId="{FF38C215-B5BC-4F28-9F98-8CF64D1DD475}">
      <dgm:prSet/>
      <dgm:spPr/>
      <dgm:t>
        <a:bodyPr/>
        <a:lstStyle/>
        <a:p>
          <a:pPr rtl="0"/>
          <a:r>
            <a:rPr lang="zh-CN" b="1" dirty="0" smtClean="0"/>
            <a:t>相邻冰斗间的山脊逐渐被削薄而形成刀刃状</a:t>
          </a:r>
          <a:endParaRPr lang="zh-CN" b="1" dirty="0"/>
        </a:p>
      </dgm:t>
    </dgm:pt>
    <dgm:pt modelId="{FDA5704A-D45A-4432-A217-86F30F5F9426}" type="parTrans" cxnId="{F8DFF42C-0A2C-4AF9-BDA6-A50615C952FB}">
      <dgm:prSet/>
      <dgm:spPr/>
      <dgm:t>
        <a:bodyPr/>
        <a:lstStyle/>
        <a:p>
          <a:endParaRPr lang="zh-CN" altLang="en-US" b="1"/>
        </a:p>
      </dgm:t>
    </dgm:pt>
    <dgm:pt modelId="{62513B3A-8DB6-45D8-AF0D-B8001691D005}" type="sibTrans" cxnId="{F8DFF42C-0A2C-4AF9-BDA6-A50615C952FB}">
      <dgm:prSet/>
      <dgm:spPr/>
      <dgm:t>
        <a:bodyPr/>
        <a:lstStyle/>
        <a:p>
          <a:endParaRPr lang="zh-CN" altLang="en-US" b="1"/>
        </a:p>
      </dgm:t>
    </dgm:pt>
    <dgm:pt modelId="{31F29DD0-3012-4032-9BE4-EF2E6031BB7F}" type="pres">
      <dgm:prSet presAssocID="{201AD471-9A58-478D-8C23-C0C536956719}" presName="linear" presStyleCnt="0">
        <dgm:presLayoutVars>
          <dgm:dir/>
          <dgm:animLvl val="lvl"/>
          <dgm:resizeHandles val="exact"/>
        </dgm:presLayoutVars>
      </dgm:prSet>
      <dgm:spPr/>
      <dgm:t>
        <a:bodyPr/>
        <a:lstStyle/>
        <a:p>
          <a:endParaRPr lang="zh-CN" altLang="en-US"/>
        </a:p>
      </dgm:t>
    </dgm:pt>
    <dgm:pt modelId="{B1C074F4-25CF-4ABF-A4DC-2CC9BA5504D2}" type="pres">
      <dgm:prSet presAssocID="{DEF0BED1-119B-46AD-9D48-23932A425D42}" presName="parentLin" presStyleCnt="0"/>
      <dgm:spPr/>
      <dgm:t>
        <a:bodyPr/>
        <a:lstStyle/>
        <a:p>
          <a:endParaRPr lang="zh-CN" altLang="en-US"/>
        </a:p>
      </dgm:t>
    </dgm:pt>
    <dgm:pt modelId="{F5D5860D-9D5E-43CE-BF57-E8876AC9FF39}" type="pres">
      <dgm:prSet presAssocID="{DEF0BED1-119B-46AD-9D48-23932A425D42}" presName="parentLeftMargin" presStyleLbl="node1" presStyleIdx="0" presStyleCnt="3"/>
      <dgm:spPr/>
      <dgm:t>
        <a:bodyPr/>
        <a:lstStyle/>
        <a:p>
          <a:endParaRPr lang="zh-CN" altLang="en-US"/>
        </a:p>
      </dgm:t>
    </dgm:pt>
    <dgm:pt modelId="{57CB6C3A-C441-4E87-9C95-A0A1FA9A14B6}" type="pres">
      <dgm:prSet presAssocID="{DEF0BED1-119B-46AD-9D48-23932A425D42}" presName="parentText" presStyleLbl="node1" presStyleIdx="0" presStyleCnt="3">
        <dgm:presLayoutVars>
          <dgm:chMax val="0"/>
          <dgm:bulletEnabled val="1"/>
        </dgm:presLayoutVars>
      </dgm:prSet>
      <dgm:spPr/>
      <dgm:t>
        <a:bodyPr/>
        <a:lstStyle/>
        <a:p>
          <a:endParaRPr lang="zh-CN" altLang="en-US"/>
        </a:p>
      </dgm:t>
    </dgm:pt>
    <dgm:pt modelId="{34AE896F-C6AA-414B-B677-132292F07500}" type="pres">
      <dgm:prSet presAssocID="{DEF0BED1-119B-46AD-9D48-23932A425D42}" presName="negativeSpace" presStyleCnt="0"/>
      <dgm:spPr/>
      <dgm:t>
        <a:bodyPr/>
        <a:lstStyle/>
        <a:p>
          <a:endParaRPr lang="zh-CN" altLang="en-US"/>
        </a:p>
      </dgm:t>
    </dgm:pt>
    <dgm:pt modelId="{0D26C653-86D4-4468-804D-55146273DA01}" type="pres">
      <dgm:prSet presAssocID="{DEF0BED1-119B-46AD-9D48-23932A425D42}" presName="childText" presStyleLbl="conFgAcc1" presStyleIdx="0" presStyleCnt="3">
        <dgm:presLayoutVars>
          <dgm:bulletEnabled val="1"/>
        </dgm:presLayoutVars>
      </dgm:prSet>
      <dgm:spPr/>
      <dgm:t>
        <a:bodyPr/>
        <a:lstStyle/>
        <a:p>
          <a:endParaRPr lang="zh-CN" altLang="en-US"/>
        </a:p>
      </dgm:t>
    </dgm:pt>
    <dgm:pt modelId="{E5E2988D-3CD2-4564-A202-D3FFF7003C73}" type="pres">
      <dgm:prSet presAssocID="{E35115AA-DB69-4A37-8D0D-B507770D9864}" presName="spaceBetweenRectangles" presStyleCnt="0"/>
      <dgm:spPr/>
      <dgm:t>
        <a:bodyPr/>
        <a:lstStyle/>
        <a:p>
          <a:endParaRPr lang="zh-CN" altLang="en-US"/>
        </a:p>
      </dgm:t>
    </dgm:pt>
    <dgm:pt modelId="{95319573-234A-428D-BFFA-17B2B4E3B9A4}" type="pres">
      <dgm:prSet presAssocID="{546F41B4-0AC8-4B34-BC6C-7B49F2D42B9C}" presName="parentLin" presStyleCnt="0"/>
      <dgm:spPr/>
      <dgm:t>
        <a:bodyPr/>
        <a:lstStyle/>
        <a:p>
          <a:endParaRPr lang="zh-CN" altLang="en-US"/>
        </a:p>
      </dgm:t>
    </dgm:pt>
    <dgm:pt modelId="{D68CE9DC-7270-4A79-8758-DD291140DF3B}" type="pres">
      <dgm:prSet presAssocID="{546F41B4-0AC8-4B34-BC6C-7B49F2D42B9C}" presName="parentLeftMargin" presStyleLbl="node1" presStyleIdx="0" presStyleCnt="3"/>
      <dgm:spPr/>
      <dgm:t>
        <a:bodyPr/>
        <a:lstStyle/>
        <a:p>
          <a:endParaRPr lang="zh-CN" altLang="en-US"/>
        </a:p>
      </dgm:t>
    </dgm:pt>
    <dgm:pt modelId="{53621B60-BBA9-4212-A9EA-2D525B0362AC}" type="pres">
      <dgm:prSet presAssocID="{546F41B4-0AC8-4B34-BC6C-7B49F2D42B9C}" presName="parentText" presStyleLbl="node1" presStyleIdx="1" presStyleCnt="3">
        <dgm:presLayoutVars>
          <dgm:chMax val="0"/>
          <dgm:bulletEnabled val="1"/>
        </dgm:presLayoutVars>
      </dgm:prSet>
      <dgm:spPr/>
      <dgm:t>
        <a:bodyPr/>
        <a:lstStyle/>
        <a:p>
          <a:endParaRPr lang="zh-CN" altLang="en-US"/>
        </a:p>
      </dgm:t>
    </dgm:pt>
    <dgm:pt modelId="{93FA2310-0F1C-4287-B45E-47D3DEE8FB4F}" type="pres">
      <dgm:prSet presAssocID="{546F41B4-0AC8-4B34-BC6C-7B49F2D42B9C}" presName="negativeSpace" presStyleCnt="0"/>
      <dgm:spPr/>
      <dgm:t>
        <a:bodyPr/>
        <a:lstStyle/>
        <a:p>
          <a:endParaRPr lang="zh-CN" altLang="en-US"/>
        </a:p>
      </dgm:t>
    </dgm:pt>
    <dgm:pt modelId="{E22242EB-0FE9-4883-BAC7-69764A0CB16B}" type="pres">
      <dgm:prSet presAssocID="{546F41B4-0AC8-4B34-BC6C-7B49F2D42B9C}" presName="childText" presStyleLbl="conFgAcc1" presStyleIdx="1" presStyleCnt="3">
        <dgm:presLayoutVars>
          <dgm:bulletEnabled val="1"/>
        </dgm:presLayoutVars>
      </dgm:prSet>
      <dgm:spPr/>
      <dgm:t>
        <a:bodyPr/>
        <a:lstStyle/>
        <a:p>
          <a:endParaRPr lang="zh-CN" altLang="en-US"/>
        </a:p>
      </dgm:t>
    </dgm:pt>
    <dgm:pt modelId="{D2982A62-AD1A-45BC-849E-8F549A333ABD}" type="pres">
      <dgm:prSet presAssocID="{223D8F9A-3C91-40D0-B365-E5DC47B9BBEE}" presName="spaceBetweenRectangles" presStyleCnt="0"/>
      <dgm:spPr/>
      <dgm:t>
        <a:bodyPr/>
        <a:lstStyle/>
        <a:p>
          <a:endParaRPr lang="zh-CN" altLang="en-US"/>
        </a:p>
      </dgm:t>
    </dgm:pt>
    <dgm:pt modelId="{BE862A76-48CE-4AC6-B489-FDE5B180AA28}" type="pres">
      <dgm:prSet presAssocID="{AD340CA4-349B-468F-9D50-9E0753902538}" presName="parentLin" presStyleCnt="0"/>
      <dgm:spPr/>
      <dgm:t>
        <a:bodyPr/>
        <a:lstStyle/>
        <a:p>
          <a:endParaRPr lang="zh-CN" altLang="en-US"/>
        </a:p>
      </dgm:t>
    </dgm:pt>
    <dgm:pt modelId="{CB003BD6-32C9-4C85-B2D0-021909E5F767}" type="pres">
      <dgm:prSet presAssocID="{AD340CA4-349B-468F-9D50-9E0753902538}" presName="parentLeftMargin" presStyleLbl="node1" presStyleIdx="1" presStyleCnt="3"/>
      <dgm:spPr/>
      <dgm:t>
        <a:bodyPr/>
        <a:lstStyle/>
        <a:p>
          <a:endParaRPr lang="zh-CN" altLang="en-US"/>
        </a:p>
      </dgm:t>
    </dgm:pt>
    <dgm:pt modelId="{4130D7CE-F1E8-421D-A5B7-CC263CF657CB}" type="pres">
      <dgm:prSet presAssocID="{AD340CA4-349B-468F-9D50-9E0753902538}" presName="parentText" presStyleLbl="node1" presStyleIdx="2" presStyleCnt="3">
        <dgm:presLayoutVars>
          <dgm:chMax val="0"/>
          <dgm:bulletEnabled val="1"/>
        </dgm:presLayoutVars>
      </dgm:prSet>
      <dgm:spPr/>
      <dgm:t>
        <a:bodyPr/>
        <a:lstStyle/>
        <a:p>
          <a:endParaRPr lang="zh-CN" altLang="en-US"/>
        </a:p>
      </dgm:t>
    </dgm:pt>
    <dgm:pt modelId="{2B14E3A9-4BBD-448E-ACE8-B9C0C166F56F}" type="pres">
      <dgm:prSet presAssocID="{AD340CA4-349B-468F-9D50-9E0753902538}" presName="negativeSpace" presStyleCnt="0"/>
      <dgm:spPr/>
      <dgm:t>
        <a:bodyPr/>
        <a:lstStyle/>
        <a:p>
          <a:endParaRPr lang="zh-CN" altLang="en-US"/>
        </a:p>
      </dgm:t>
    </dgm:pt>
    <dgm:pt modelId="{C275A8B1-E9CA-4939-A04B-8FA92F159A87}" type="pres">
      <dgm:prSet presAssocID="{AD340CA4-349B-468F-9D50-9E0753902538}" presName="childText" presStyleLbl="conFgAcc1" presStyleIdx="2" presStyleCnt="3">
        <dgm:presLayoutVars>
          <dgm:bulletEnabled val="1"/>
        </dgm:presLayoutVars>
      </dgm:prSet>
      <dgm:spPr/>
      <dgm:t>
        <a:bodyPr/>
        <a:lstStyle/>
        <a:p>
          <a:endParaRPr lang="zh-CN" altLang="en-US"/>
        </a:p>
      </dgm:t>
    </dgm:pt>
  </dgm:ptLst>
  <dgm:cxnLst>
    <dgm:cxn modelId="{19199A9D-BF3B-4FFC-BEF9-D14CBB064423}" type="presOf" srcId="{DEF0BED1-119B-46AD-9D48-23932A425D42}" destId="{F5D5860D-9D5E-43CE-BF57-E8876AC9FF39}" srcOrd="0" destOrd="0" presId="urn:microsoft.com/office/officeart/2005/8/layout/list1"/>
    <dgm:cxn modelId="{F4502780-E60C-40B9-A78B-90B271549A19}" srcId="{AD340CA4-349B-468F-9D50-9E0753902538}" destId="{E425DF6B-A510-41BF-865B-FDDC0194F9D0}" srcOrd="0" destOrd="0" parTransId="{E0359CCF-ABED-414C-9070-61C744E2FCC5}" sibTransId="{7B9F2039-CE93-43FE-B540-78C3316015D1}"/>
    <dgm:cxn modelId="{3D786735-EC3E-4213-B6C3-9D73AA7C894A}" type="presOf" srcId="{AD340CA4-349B-468F-9D50-9E0753902538}" destId="{CB003BD6-32C9-4C85-B2D0-021909E5F767}" srcOrd="0" destOrd="0" presId="urn:microsoft.com/office/officeart/2005/8/layout/list1"/>
    <dgm:cxn modelId="{F8DFF42C-0A2C-4AF9-BDA6-A50615C952FB}" srcId="{DEF0BED1-119B-46AD-9D48-23932A425D42}" destId="{FF38C215-B5BC-4F28-9F98-8CF64D1DD475}" srcOrd="2" destOrd="0" parTransId="{FDA5704A-D45A-4432-A217-86F30F5F9426}" sibTransId="{62513B3A-8DB6-45D8-AF0D-B8001691D005}"/>
    <dgm:cxn modelId="{641F60C1-457A-461C-B522-C70BEEA10E0D}" type="presOf" srcId="{01EC2E88-8C96-4662-A823-4C3F8D7774F9}" destId="{0D26C653-86D4-4468-804D-55146273DA01}" srcOrd="0" destOrd="0" presId="urn:microsoft.com/office/officeart/2005/8/layout/list1"/>
    <dgm:cxn modelId="{5EDFD989-396A-48B3-A271-CDF7B1B43499}" srcId="{546F41B4-0AC8-4B34-BC6C-7B49F2D42B9C}" destId="{3BDB84D8-1EEE-4AE3-A0F0-AC85DEDC4433}" srcOrd="0" destOrd="0" parTransId="{E21926C4-A587-4AFB-B8BE-83B1EAAA695B}" sibTransId="{1F1DCE35-432E-433A-A6F3-2683D41F0847}"/>
    <dgm:cxn modelId="{32438499-B1F7-4210-B9A5-9D2F4148C31E}" type="presOf" srcId="{DEF0BED1-119B-46AD-9D48-23932A425D42}" destId="{57CB6C3A-C441-4E87-9C95-A0A1FA9A14B6}" srcOrd="1" destOrd="0" presId="urn:microsoft.com/office/officeart/2005/8/layout/list1"/>
    <dgm:cxn modelId="{F14CFC7A-7A34-4D67-9F7B-9B3879EC3D72}" type="presOf" srcId="{201AD471-9A58-478D-8C23-C0C536956719}" destId="{31F29DD0-3012-4032-9BE4-EF2E6031BB7F}" srcOrd="0" destOrd="0" presId="urn:microsoft.com/office/officeart/2005/8/layout/list1"/>
    <dgm:cxn modelId="{4616E480-5845-4348-BA35-F104F05900D1}" type="presOf" srcId="{546F41B4-0AC8-4B34-BC6C-7B49F2D42B9C}" destId="{53621B60-BBA9-4212-A9EA-2D525B0362AC}" srcOrd="1" destOrd="0" presId="urn:microsoft.com/office/officeart/2005/8/layout/list1"/>
    <dgm:cxn modelId="{5D2531EE-159A-4B14-A0AC-B1E6480AD240}" type="presOf" srcId="{356028E9-39EE-406F-A75A-37E828D3606C}" destId="{0D26C653-86D4-4468-804D-55146273DA01}" srcOrd="0" destOrd="1" presId="urn:microsoft.com/office/officeart/2005/8/layout/list1"/>
    <dgm:cxn modelId="{70438AEB-C2C8-4917-980C-DD472D3097BA}" type="presOf" srcId="{AD340CA4-349B-468F-9D50-9E0753902538}" destId="{4130D7CE-F1E8-421D-A5B7-CC263CF657CB}" srcOrd="1" destOrd="0" presId="urn:microsoft.com/office/officeart/2005/8/layout/list1"/>
    <dgm:cxn modelId="{046C14B2-F471-4DB1-A078-906D0ACC082E}" srcId="{DEF0BED1-119B-46AD-9D48-23932A425D42}" destId="{356028E9-39EE-406F-A75A-37E828D3606C}" srcOrd="1" destOrd="0" parTransId="{F6E9FEDE-36C4-48ED-8933-6ED0F75EEFA1}" sibTransId="{63398332-AD05-494D-89A7-B71C6BCE8318}"/>
    <dgm:cxn modelId="{417D4868-EA23-466B-A7F2-E08B5D8F88A1}" srcId="{201AD471-9A58-478D-8C23-C0C536956719}" destId="{AD340CA4-349B-468F-9D50-9E0753902538}" srcOrd="2" destOrd="0" parTransId="{C73B722A-9EAF-4A4E-B14D-5C1F36F83A87}" sibTransId="{43DDB526-ADB6-4F32-8A20-3C53FEA3AF2A}"/>
    <dgm:cxn modelId="{181C48A5-F82A-446C-8C84-3AD68FEAC6C1}" srcId="{DEF0BED1-119B-46AD-9D48-23932A425D42}" destId="{01EC2E88-8C96-4662-A823-4C3F8D7774F9}" srcOrd="0" destOrd="0" parTransId="{3BF46A34-7595-45C1-B330-09E032D6DE58}" sibTransId="{8C45D9B1-4214-4D80-9343-BD7542231D78}"/>
    <dgm:cxn modelId="{E9119F50-0CD7-4DEB-ACD0-8A2CEDD1D949}" type="presOf" srcId="{FF38C215-B5BC-4F28-9F98-8CF64D1DD475}" destId="{0D26C653-86D4-4468-804D-55146273DA01}" srcOrd="0" destOrd="2" presId="urn:microsoft.com/office/officeart/2005/8/layout/list1"/>
    <dgm:cxn modelId="{66F1A022-D708-4EA3-B953-4A1523809F86}" type="presOf" srcId="{546F41B4-0AC8-4B34-BC6C-7B49F2D42B9C}" destId="{D68CE9DC-7270-4A79-8758-DD291140DF3B}" srcOrd="0" destOrd="0" presId="urn:microsoft.com/office/officeart/2005/8/layout/list1"/>
    <dgm:cxn modelId="{B35C3C91-A677-4218-B382-5DB3469E2F6A}" type="presOf" srcId="{E425DF6B-A510-41BF-865B-FDDC0194F9D0}" destId="{C275A8B1-E9CA-4939-A04B-8FA92F159A87}" srcOrd="0" destOrd="0" presId="urn:microsoft.com/office/officeart/2005/8/layout/list1"/>
    <dgm:cxn modelId="{BDE700ED-E6D1-4EC2-83B3-A5C888D2CAA0}" type="presOf" srcId="{3BDB84D8-1EEE-4AE3-A0F0-AC85DEDC4433}" destId="{E22242EB-0FE9-4883-BAC7-69764A0CB16B}" srcOrd="0" destOrd="0" presId="urn:microsoft.com/office/officeart/2005/8/layout/list1"/>
    <dgm:cxn modelId="{4869255F-82C7-45E8-B3D7-81662DBE60D3}" srcId="{201AD471-9A58-478D-8C23-C0C536956719}" destId="{546F41B4-0AC8-4B34-BC6C-7B49F2D42B9C}" srcOrd="1" destOrd="0" parTransId="{C97205F8-07D9-406D-A96A-76AC5E9D026D}" sibTransId="{223D8F9A-3C91-40D0-B365-E5DC47B9BBEE}"/>
    <dgm:cxn modelId="{C39907BB-5D79-4D9C-B1F8-2DFF8EE658BA}" srcId="{201AD471-9A58-478D-8C23-C0C536956719}" destId="{DEF0BED1-119B-46AD-9D48-23932A425D42}" srcOrd="0" destOrd="0" parTransId="{A17DA0F2-BC6D-4375-9A63-8F30718BCD66}" sibTransId="{E35115AA-DB69-4A37-8D0D-B507770D9864}"/>
    <dgm:cxn modelId="{7593FCEC-AA67-4071-BFBB-0C3DB7BF8293}" type="presParOf" srcId="{31F29DD0-3012-4032-9BE4-EF2E6031BB7F}" destId="{B1C074F4-25CF-4ABF-A4DC-2CC9BA5504D2}" srcOrd="0" destOrd="0" presId="urn:microsoft.com/office/officeart/2005/8/layout/list1"/>
    <dgm:cxn modelId="{63E1145A-BA70-4D24-8918-AE022F5308B6}" type="presParOf" srcId="{B1C074F4-25CF-4ABF-A4DC-2CC9BA5504D2}" destId="{F5D5860D-9D5E-43CE-BF57-E8876AC9FF39}" srcOrd="0" destOrd="0" presId="urn:microsoft.com/office/officeart/2005/8/layout/list1"/>
    <dgm:cxn modelId="{A6854196-2064-4EB6-812C-86AD49A576FF}" type="presParOf" srcId="{B1C074F4-25CF-4ABF-A4DC-2CC9BA5504D2}" destId="{57CB6C3A-C441-4E87-9C95-A0A1FA9A14B6}" srcOrd="1" destOrd="0" presId="urn:microsoft.com/office/officeart/2005/8/layout/list1"/>
    <dgm:cxn modelId="{F6DACE9D-4B4D-4F89-B2CB-ED8A0772FB5D}" type="presParOf" srcId="{31F29DD0-3012-4032-9BE4-EF2E6031BB7F}" destId="{34AE896F-C6AA-414B-B677-132292F07500}" srcOrd="1" destOrd="0" presId="urn:microsoft.com/office/officeart/2005/8/layout/list1"/>
    <dgm:cxn modelId="{E5A0A057-C318-4ACF-8DCB-FF7ECBF18EB4}" type="presParOf" srcId="{31F29DD0-3012-4032-9BE4-EF2E6031BB7F}" destId="{0D26C653-86D4-4468-804D-55146273DA01}" srcOrd="2" destOrd="0" presId="urn:microsoft.com/office/officeart/2005/8/layout/list1"/>
    <dgm:cxn modelId="{9CA9A084-AEA7-4280-85EA-34B3207521D1}" type="presParOf" srcId="{31F29DD0-3012-4032-9BE4-EF2E6031BB7F}" destId="{E5E2988D-3CD2-4564-A202-D3FFF7003C73}" srcOrd="3" destOrd="0" presId="urn:microsoft.com/office/officeart/2005/8/layout/list1"/>
    <dgm:cxn modelId="{3E9EA982-C7BB-479A-A803-104EF365D213}" type="presParOf" srcId="{31F29DD0-3012-4032-9BE4-EF2E6031BB7F}" destId="{95319573-234A-428D-BFFA-17B2B4E3B9A4}" srcOrd="4" destOrd="0" presId="urn:microsoft.com/office/officeart/2005/8/layout/list1"/>
    <dgm:cxn modelId="{69A07B21-9505-4EBD-B5D3-1D17E58F80B2}" type="presParOf" srcId="{95319573-234A-428D-BFFA-17B2B4E3B9A4}" destId="{D68CE9DC-7270-4A79-8758-DD291140DF3B}" srcOrd="0" destOrd="0" presId="urn:microsoft.com/office/officeart/2005/8/layout/list1"/>
    <dgm:cxn modelId="{EE745CED-859C-4E7D-BBBF-9C4AA97BDE79}" type="presParOf" srcId="{95319573-234A-428D-BFFA-17B2B4E3B9A4}" destId="{53621B60-BBA9-4212-A9EA-2D525B0362AC}" srcOrd="1" destOrd="0" presId="urn:microsoft.com/office/officeart/2005/8/layout/list1"/>
    <dgm:cxn modelId="{34C44F60-C49A-4B38-8A00-5E6664B8AC3B}" type="presParOf" srcId="{31F29DD0-3012-4032-9BE4-EF2E6031BB7F}" destId="{93FA2310-0F1C-4287-B45E-47D3DEE8FB4F}" srcOrd="5" destOrd="0" presId="urn:microsoft.com/office/officeart/2005/8/layout/list1"/>
    <dgm:cxn modelId="{22019BDC-118D-4822-B8D2-8BB592BFF4BD}" type="presParOf" srcId="{31F29DD0-3012-4032-9BE4-EF2E6031BB7F}" destId="{E22242EB-0FE9-4883-BAC7-69764A0CB16B}" srcOrd="6" destOrd="0" presId="urn:microsoft.com/office/officeart/2005/8/layout/list1"/>
    <dgm:cxn modelId="{7D70B6CD-7CF3-4D93-BDAA-086C5130493B}" type="presParOf" srcId="{31F29DD0-3012-4032-9BE4-EF2E6031BB7F}" destId="{D2982A62-AD1A-45BC-849E-8F549A333ABD}" srcOrd="7" destOrd="0" presId="urn:microsoft.com/office/officeart/2005/8/layout/list1"/>
    <dgm:cxn modelId="{419EAD23-4277-4BEB-A27B-55784ACD545E}" type="presParOf" srcId="{31F29DD0-3012-4032-9BE4-EF2E6031BB7F}" destId="{BE862A76-48CE-4AC6-B489-FDE5B180AA28}" srcOrd="8" destOrd="0" presId="urn:microsoft.com/office/officeart/2005/8/layout/list1"/>
    <dgm:cxn modelId="{D7806DEC-1551-4012-960D-46FF40EA9554}" type="presParOf" srcId="{BE862A76-48CE-4AC6-B489-FDE5B180AA28}" destId="{CB003BD6-32C9-4C85-B2D0-021909E5F767}" srcOrd="0" destOrd="0" presId="urn:microsoft.com/office/officeart/2005/8/layout/list1"/>
    <dgm:cxn modelId="{E960980B-FF02-42FB-A2DE-DD31719B9DFD}" type="presParOf" srcId="{BE862A76-48CE-4AC6-B489-FDE5B180AA28}" destId="{4130D7CE-F1E8-421D-A5B7-CC263CF657CB}" srcOrd="1" destOrd="0" presId="urn:microsoft.com/office/officeart/2005/8/layout/list1"/>
    <dgm:cxn modelId="{67A5A145-BDB5-4783-B285-61A17887283E}" type="presParOf" srcId="{31F29DD0-3012-4032-9BE4-EF2E6031BB7F}" destId="{2B14E3A9-4BBD-448E-ACE8-B9C0C166F56F}" srcOrd="9" destOrd="0" presId="urn:microsoft.com/office/officeart/2005/8/layout/list1"/>
    <dgm:cxn modelId="{D62573FC-6938-42DB-8311-DCC1FAC5965B}" type="presParOf" srcId="{31F29DD0-3012-4032-9BE4-EF2E6031BB7F}" destId="{C275A8B1-E9CA-4939-A04B-8FA92F159A8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E2BD09-52C9-4AD4-B0EA-545D2CE52067}"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01CAB06C-4C53-463B-BED7-60AA34E3FC58}">
      <dgm:prSet/>
      <dgm:spPr/>
      <dgm:t>
        <a:bodyPr/>
        <a:lstStyle/>
        <a:p>
          <a:pPr rtl="0"/>
          <a:r>
            <a:rPr lang="zh-CN" b="1" dirty="0" smtClean="0"/>
            <a:t>削断山嘴：山谷冰川自高地向低处移动，山嘴被削平成三角形。</a:t>
          </a:r>
          <a:endParaRPr lang="zh-CN" dirty="0"/>
        </a:p>
      </dgm:t>
    </dgm:pt>
    <dgm:pt modelId="{F351AE3A-B955-43FD-91B6-55A28F521D75}" type="parTrans" cxnId="{85502DA2-BC4E-4BB4-A76C-F216C30799BF}">
      <dgm:prSet/>
      <dgm:spPr/>
      <dgm:t>
        <a:bodyPr/>
        <a:lstStyle/>
        <a:p>
          <a:endParaRPr lang="zh-CN" altLang="en-US"/>
        </a:p>
      </dgm:t>
    </dgm:pt>
    <dgm:pt modelId="{DFE63103-5999-4F9C-9017-B05D71E36430}" type="sibTrans" cxnId="{85502DA2-BC4E-4BB4-A76C-F216C30799BF}">
      <dgm:prSet/>
      <dgm:spPr/>
      <dgm:t>
        <a:bodyPr/>
        <a:lstStyle/>
        <a:p>
          <a:endParaRPr lang="zh-CN" altLang="en-US"/>
        </a:p>
      </dgm:t>
    </dgm:pt>
    <dgm:pt modelId="{2F51E188-C593-46A0-BA45-86722608E307}">
      <dgm:prSet/>
      <dgm:spPr/>
      <dgm:t>
        <a:bodyPr/>
        <a:lstStyle/>
        <a:p>
          <a:pPr rtl="0"/>
          <a:r>
            <a:rPr lang="en-US" b="1" dirty="0" smtClean="0"/>
            <a:t>U</a:t>
          </a:r>
          <a:r>
            <a:rPr lang="zh-CN" b="1" dirty="0" smtClean="0"/>
            <a:t>型谷：由冰川过量下蚀和展宽形成的典型冰川谷。</a:t>
          </a:r>
          <a:endParaRPr lang="zh-CN" dirty="0"/>
        </a:p>
      </dgm:t>
    </dgm:pt>
    <dgm:pt modelId="{1DD89AEF-C7AD-43E5-B70C-FCE7CE3D0C82}" type="parTrans" cxnId="{195D2ACE-1194-4652-9CB2-7B79D0320249}">
      <dgm:prSet/>
      <dgm:spPr/>
      <dgm:t>
        <a:bodyPr/>
        <a:lstStyle/>
        <a:p>
          <a:endParaRPr lang="zh-CN" altLang="en-US"/>
        </a:p>
      </dgm:t>
    </dgm:pt>
    <dgm:pt modelId="{32DF4CFB-1272-4A0A-82AE-A05E60A50BDF}" type="sibTrans" cxnId="{195D2ACE-1194-4652-9CB2-7B79D0320249}">
      <dgm:prSet/>
      <dgm:spPr/>
      <dgm:t>
        <a:bodyPr/>
        <a:lstStyle/>
        <a:p>
          <a:endParaRPr lang="zh-CN" altLang="en-US"/>
        </a:p>
      </dgm:t>
    </dgm:pt>
    <dgm:pt modelId="{E47140BE-03A4-478D-AF10-2C7168B2E932}">
      <dgm:prSet/>
      <dgm:spPr/>
      <dgm:t>
        <a:bodyPr/>
        <a:lstStyle/>
        <a:p>
          <a:pPr rtl="0"/>
          <a:r>
            <a:rPr lang="zh-CN" b="1" dirty="0" smtClean="0"/>
            <a:t>特点：</a:t>
          </a:r>
          <a:r>
            <a:rPr lang="en-US" b="1" dirty="0" smtClean="0"/>
            <a:t>U</a:t>
          </a:r>
          <a:r>
            <a:rPr lang="zh-CN" b="1" dirty="0" smtClean="0"/>
            <a:t>型谷两侧有明显的谷肩，谷肩以下的谷壁较平直，底部宽而平。</a:t>
          </a:r>
          <a:endParaRPr lang="zh-CN" dirty="0"/>
        </a:p>
      </dgm:t>
    </dgm:pt>
    <dgm:pt modelId="{CC6F33FC-22F6-4110-9B8B-1F5EB0FD2682}" type="parTrans" cxnId="{00E3FA67-342D-4900-AE8C-AEDCC326C82F}">
      <dgm:prSet/>
      <dgm:spPr/>
      <dgm:t>
        <a:bodyPr/>
        <a:lstStyle/>
        <a:p>
          <a:endParaRPr lang="zh-CN" altLang="en-US"/>
        </a:p>
      </dgm:t>
    </dgm:pt>
    <dgm:pt modelId="{EC473203-DB5E-4DCF-A8D1-F165A730CCA2}" type="sibTrans" cxnId="{00E3FA67-342D-4900-AE8C-AEDCC326C82F}">
      <dgm:prSet/>
      <dgm:spPr/>
      <dgm:t>
        <a:bodyPr/>
        <a:lstStyle/>
        <a:p>
          <a:endParaRPr lang="zh-CN" altLang="en-US"/>
        </a:p>
      </dgm:t>
    </dgm:pt>
    <dgm:pt modelId="{07497C0D-D070-4541-AAD4-8F61F8531348}">
      <dgm:prSet/>
      <dgm:spPr/>
      <dgm:t>
        <a:bodyPr/>
        <a:lstStyle/>
        <a:p>
          <a:pPr rtl="0"/>
          <a:r>
            <a:rPr lang="zh-CN" b="1" dirty="0" smtClean="0"/>
            <a:t>石洼地：在冰川谷的底部，因冰川的挖蚀，石洼地而造成向下低凹的水坑。 </a:t>
          </a:r>
          <a:br>
            <a:rPr lang="zh-CN" b="1" dirty="0" smtClean="0"/>
          </a:br>
          <a:endParaRPr lang="zh-CN" dirty="0"/>
        </a:p>
      </dgm:t>
    </dgm:pt>
    <dgm:pt modelId="{10619195-E797-4A01-A15A-91C42C3C35DA}" type="parTrans" cxnId="{D9F02C2A-797F-4C34-9B26-F23E80369344}">
      <dgm:prSet/>
      <dgm:spPr/>
      <dgm:t>
        <a:bodyPr/>
        <a:lstStyle/>
        <a:p>
          <a:endParaRPr lang="zh-CN" altLang="en-US"/>
        </a:p>
      </dgm:t>
    </dgm:pt>
    <dgm:pt modelId="{8ED7AE26-BBF8-444A-97D1-DCE771978936}" type="sibTrans" cxnId="{D9F02C2A-797F-4C34-9B26-F23E80369344}">
      <dgm:prSet/>
      <dgm:spPr/>
      <dgm:t>
        <a:bodyPr/>
        <a:lstStyle/>
        <a:p>
          <a:endParaRPr lang="zh-CN" altLang="en-US"/>
        </a:p>
      </dgm:t>
    </dgm:pt>
    <dgm:pt modelId="{20C92E35-8CA9-4526-BD61-AE0379CDA9BB}" type="pres">
      <dgm:prSet presAssocID="{B5E2BD09-52C9-4AD4-B0EA-545D2CE52067}" presName="linear" presStyleCnt="0">
        <dgm:presLayoutVars>
          <dgm:animLvl val="lvl"/>
          <dgm:resizeHandles val="exact"/>
        </dgm:presLayoutVars>
      </dgm:prSet>
      <dgm:spPr/>
      <dgm:t>
        <a:bodyPr/>
        <a:lstStyle/>
        <a:p>
          <a:endParaRPr lang="zh-CN" altLang="en-US"/>
        </a:p>
      </dgm:t>
    </dgm:pt>
    <dgm:pt modelId="{2D0865F6-E1D9-43C2-97B2-3C952F4159EB}" type="pres">
      <dgm:prSet presAssocID="{01CAB06C-4C53-463B-BED7-60AA34E3FC58}" presName="parentText" presStyleLbl="node1" presStyleIdx="0" presStyleCnt="3" custScaleY="68861">
        <dgm:presLayoutVars>
          <dgm:chMax val="0"/>
          <dgm:bulletEnabled val="1"/>
        </dgm:presLayoutVars>
      </dgm:prSet>
      <dgm:spPr/>
      <dgm:t>
        <a:bodyPr/>
        <a:lstStyle/>
        <a:p>
          <a:endParaRPr lang="zh-CN" altLang="en-US"/>
        </a:p>
      </dgm:t>
    </dgm:pt>
    <dgm:pt modelId="{539BB7C5-2F09-4CD1-AF58-3693CC03BF71}" type="pres">
      <dgm:prSet presAssocID="{DFE63103-5999-4F9C-9017-B05D71E36430}" presName="spacer" presStyleCnt="0"/>
      <dgm:spPr/>
    </dgm:pt>
    <dgm:pt modelId="{374B7D5C-36F9-4E80-A5EE-1ABA8FBC612B}" type="pres">
      <dgm:prSet presAssocID="{2F51E188-C593-46A0-BA45-86722608E307}" presName="parentText" presStyleLbl="node1" presStyleIdx="1" presStyleCnt="3" custScaleY="75528">
        <dgm:presLayoutVars>
          <dgm:chMax val="0"/>
          <dgm:bulletEnabled val="1"/>
        </dgm:presLayoutVars>
      </dgm:prSet>
      <dgm:spPr/>
      <dgm:t>
        <a:bodyPr/>
        <a:lstStyle/>
        <a:p>
          <a:endParaRPr lang="zh-CN" altLang="en-US"/>
        </a:p>
      </dgm:t>
    </dgm:pt>
    <dgm:pt modelId="{864B0019-3F6E-4558-8112-0930F116D1CB}" type="pres">
      <dgm:prSet presAssocID="{2F51E188-C593-46A0-BA45-86722608E307}" presName="childText" presStyleLbl="revTx" presStyleIdx="0" presStyleCnt="1">
        <dgm:presLayoutVars>
          <dgm:bulletEnabled val="1"/>
        </dgm:presLayoutVars>
      </dgm:prSet>
      <dgm:spPr/>
      <dgm:t>
        <a:bodyPr/>
        <a:lstStyle/>
        <a:p>
          <a:endParaRPr lang="zh-CN" altLang="en-US"/>
        </a:p>
      </dgm:t>
    </dgm:pt>
    <dgm:pt modelId="{434B5B7D-8F9F-4DCA-95DE-CF13367C3C97}" type="pres">
      <dgm:prSet presAssocID="{07497C0D-D070-4541-AAD4-8F61F8531348}" presName="parentText" presStyleLbl="node1" presStyleIdx="2" presStyleCnt="3">
        <dgm:presLayoutVars>
          <dgm:chMax val="0"/>
          <dgm:bulletEnabled val="1"/>
        </dgm:presLayoutVars>
      </dgm:prSet>
      <dgm:spPr/>
      <dgm:t>
        <a:bodyPr/>
        <a:lstStyle/>
        <a:p>
          <a:endParaRPr lang="zh-CN" altLang="en-US"/>
        </a:p>
      </dgm:t>
    </dgm:pt>
  </dgm:ptLst>
  <dgm:cxnLst>
    <dgm:cxn modelId="{DC8A32C1-B7C8-4C5F-A5FB-A32AE902F5B5}" type="presOf" srcId="{01CAB06C-4C53-463B-BED7-60AA34E3FC58}" destId="{2D0865F6-E1D9-43C2-97B2-3C952F4159EB}" srcOrd="0" destOrd="0" presId="urn:microsoft.com/office/officeart/2005/8/layout/vList2"/>
    <dgm:cxn modelId="{85502DA2-BC4E-4BB4-A76C-F216C30799BF}" srcId="{B5E2BD09-52C9-4AD4-B0EA-545D2CE52067}" destId="{01CAB06C-4C53-463B-BED7-60AA34E3FC58}" srcOrd="0" destOrd="0" parTransId="{F351AE3A-B955-43FD-91B6-55A28F521D75}" sibTransId="{DFE63103-5999-4F9C-9017-B05D71E36430}"/>
    <dgm:cxn modelId="{4E04312B-A74D-4B4F-80C7-909B823DA750}" type="presOf" srcId="{E47140BE-03A4-478D-AF10-2C7168B2E932}" destId="{864B0019-3F6E-4558-8112-0930F116D1CB}" srcOrd="0" destOrd="0" presId="urn:microsoft.com/office/officeart/2005/8/layout/vList2"/>
    <dgm:cxn modelId="{B25815F1-FD8C-4A93-B916-BC353E465B69}" type="presOf" srcId="{07497C0D-D070-4541-AAD4-8F61F8531348}" destId="{434B5B7D-8F9F-4DCA-95DE-CF13367C3C97}" srcOrd="0" destOrd="0" presId="urn:microsoft.com/office/officeart/2005/8/layout/vList2"/>
    <dgm:cxn modelId="{195D2ACE-1194-4652-9CB2-7B79D0320249}" srcId="{B5E2BD09-52C9-4AD4-B0EA-545D2CE52067}" destId="{2F51E188-C593-46A0-BA45-86722608E307}" srcOrd="1" destOrd="0" parTransId="{1DD89AEF-C7AD-43E5-B70C-FCE7CE3D0C82}" sibTransId="{32DF4CFB-1272-4A0A-82AE-A05E60A50BDF}"/>
    <dgm:cxn modelId="{182E1D11-46EC-4B60-807F-E7D19DA1C0A3}" type="presOf" srcId="{B5E2BD09-52C9-4AD4-B0EA-545D2CE52067}" destId="{20C92E35-8CA9-4526-BD61-AE0379CDA9BB}" srcOrd="0" destOrd="0" presId="urn:microsoft.com/office/officeart/2005/8/layout/vList2"/>
    <dgm:cxn modelId="{00E3FA67-342D-4900-AE8C-AEDCC326C82F}" srcId="{2F51E188-C593-46A0-BA45-86722608E307}" destId="{E47140BE-03A4-478D-AF10-2C7168B2E932}" srcOrd="0" destOrd="0" parTransId="{CC6F33FC-22F6-4110-9B8B-1F5EB0FD2682}" sibTransId="{EC473203-DB5E-4DCF-A8D1-F165A730CCA2}"/>
    <dgm:cxn modelId="{D9F02C2A-797F-4C34-9B26-F23E80369344}" srcId="{B5E2BD09-52C9-4AD4-B0EA-545D2CE52067}" destId="{07497C0D-D070-4541-AAD4-8F61F8531348}" srcOrd="2" destOrd="0" parTransId="{10619195-E797-4A01-A15A-91C42C3C35DA}" sibTransId="{8ED7AE26-BBF8-444A-97D1-DCE771978936}"/>
    <dgm:cxn modelId="{90AEC5A0-2182-4916-BA92-19B09E84334A}" type="presOf" srcId="{2F51E188-C593-46A0-BA45-86722608E307}" destId="{374B7D5C-36F9-4E80-A5EE-1ABA8FBC612B}" srcOrd="0" destOrd="0" presId="urn:microsoft.com/office/officeart/2005/8/layout/vList2"/>
    <dgm:cxn modelId="{5419F729-507E-4E84-B2D2-0822B1C64692}" type="presParOf" srcId="{20C92E35-8CA9-4526-BD61-AE0379CDA9BB}" destId="{2D0865F6-E1D9-43C2-97B2-3C952F4159EB}" srcOrd="0" destOrd="0" presId="urn:microsoft.com/office/officeart/2005/8/layout/vList2"/>
    <dgm:cxn modelId="{FFC0611C-6A59-4588-812F-D96DA3D81BEF}" type="presParOf" srcId="{20C92E35-8CA9-4526-BD61-AE0379CDA9BB}" destId="{539BB7C5-2F09-4CD1-AF58-3693CC03BF71}" srcOrd="1" destOrd="0" presId="urn:microsoft.com/office/officeart/2005/8/layout/vList2"/>
    <dgm:cxn modelId="{7A213862-E184-4782-86EF-ADE6816CF2C7}" type="presParOf" srcId="{20C92E35-8CA9-4526-BD61-AE0379CDA9BB}" destId="{374B7D5C-36F9-4E80-A5EE-1ABA8FBC612B}" srcOrd="2" destOrd="0" presId="urn:microsoft.com/office/officeart/2005/8/layout/vList2"/>
    <dgm:cxn modelId="{E5FA813B-27C7-4893-8B75-4939C73007AB}" type="presParOf" srcId="{20C92E35-8CA9-4526-BD61-AE0379CDA9BB}" destId="{864B0019-3F6E-4558-8112-0930F116D1CB}" srcOrd="3" destOrd="0" presId="urn:microsoft.com/office/officeart/2005/8/layout/vList2"/>
    <dgm:cxn modelId="{F70790CA-E8D3-47AB-A3AA-B911BFE6C2CB}" type="presParOf" srcId="{20C92E35-8CA9-4526-BD61-AE0379CDA9BB}" destId="{434B5B7D-8F9F-4DCA-95DE-CF13367C3C9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E537DE41-E2D1-468B-8327-8C16D80770D6}" type="doc">
      <dgm:prSet loTypeId="urn:microsoft.com/office/officeart/2005/8/layout/list1" loCatId="list" qsTypeId="urn:microsoft.com/office/officeart/2005/8/quickstyle/simple3" qsCatId="simple" csTypeId="urn:microsoft.com/office/officeart/2005/8/colors/colorful2" csCatId="colorful" phldr="1"/>
      <dgm:spPr/>
      <dgm:t>
        <a:bodyPr/>
        <a:lstStyle/>
        <a:p>
          <a:endParaRPr lang="zh-CN" altLang="en-US"/>
        </a:p>
      </dgm:t>
    </dgm:pt>
    <dgm:pt modelId="{C1433402-EB4C-48D9-987C-0089F21E9EF5}">
      <dgm:prSet/>
      <dgm:spPr/>
      <dgm:t>
        <a:bodyPr/>
        <a:lstStyle/>
        <a:p>
          <a:pPr rtl="0"/>
          <a:r>
            <a:rPr lang="zh-CN" b="1" dirty="0" smtClean="0"/>
            <a:t>形成原理：</a:t>
          </a:r>
          <a:endParaRPr lang="zh-CN" b="1" dirty="0"/>
        </a:p>
      </dgm:t>
    </dgm:pt>
    <dgm:pt modelId="{EDF5FA17-A38E-4FDF-AF37-B327C7E132C4}" type="parTrans" cxnId="{17220AFD-CFF2-4DE0-8EB5-F3245E1772A5}">
      <dgm:prSet/>
      <dgm:spPr/>
      <dgm:t>
        <a:bodyPr/>
        <a:lstStyle/>
        <a:p>
          <a:endParaRPr lang="zh-CN" altLang="en-US" b="1"/>
        </a:p>
      </dgm:t>
    </dgm:pt>
    <dgm:pt modelId="{BC5ADCF1-66CA-4437-B2F9-7AC5C42A12D5}" type="sibTrans" cxnId="{17220AFD-CFF2-4DE0-8EB5-F3245E1772A5}">
      <dgm:prSet/>
      <dgm:spPr/>
      <dgm:t>
        <a:bodyPr/>
        <a:lstStyle/>
        <a:p>
          <a:endParaRPr lang="zh-CN" altLang="en-US" b="1"/>
        </a:p>
      </dgm:t>
    </dgm:pt>
    <dgm:pt modelId="{A4F80741-4EAB-491E-A73F-B49D8863B5E9}">
      <dgm:prSet/>
      <dgm:spPr/>
      <dgm:t>
        <a:bodyPr/>
        <a:lstStyle/>
        <a:p>
          <a:pPr rtl="0"/>
          <a:r>
            <a:rPr lang="zh-CN" b="1" dirty="0" smtClean="0"/>
            <a:t>高纬度地区，</a:t>
          </a:r>
          <a:r>
            <a:rPr lang="zh-CN" altLang="en-US" b="1" dirty="0" smtClean="0"/>
            <a:t>若</a:t>
          </a:r>
          <a:r>
            <a:rPr lang="zh-CN" b="1" dirty="0" smtClean="0"/>
            <a:t>冰川伸入海洋</a:t>
          </a:r>
          <a:endParaRPr lang="zh-CN" b="1" dirty="0"/>
        </a:p>
      </dgm:t>
    </dgm:pt>
    <dgm:pt modelId="{541E6347-1BBD-4FB1-98C6-533E32D3AB56}" type="parTrans" cxnId="{009C6153-A91B-48D8-99E1-D5364CF121DA}">
      <dgm:prSet/>
      <dgm:spPr/>
      <dgm:t>
        <a:bodyPr/>
        <a:lstStyle/>
        <a:p>
          <a:endParaRPr lang="zh-CN" altLang="en-US" b="1"/>
        </a:p>
      </dgm:t>
    </dgm:pt>
    <dgm:pt modelId="{3A5B44AD-07B4-4835-932C-8D84755B93E7}" type="sibTrans" cxnId="{009C6153-A91B-48D8-99E1-D5364CF121DA}">
      <dgm:prSet/>
      <dgm:spPr/>
      <dgm:t>
        <a:bodyPr/>
        <a:lstStyle/>
        <a:p>
          <a:endParaRPr lang="zh-CN" altLang="en-US" b="1"/>
        </a:p>
      </dgm:t>
    </dgm:pt>
    <dgm:pt modelId="{9C76224F-B9E8-4263-8CEF-BAE43D8B366E}">
      <dgm:prSet/>
      <dgm:spPr/>
      <dgm:t>
        <a:bodyPr/>
        <a:lstStyle/>
        <a:p>
          <a:pPr rtl="0"/>
          <a:r>
            <a:rPr lang="zh-CN" b="1" dirty="0" smtClean="0"/>
            <a:t>在岸边侵蚀成一些很深的</a:t>
          </a:r>
          <a:r>
            <a:rPr lang="en-US" b="1" dirty="0" smtClean="0"/>
            <a:t>U</a:t>
          </a:r>
          <a:r>
            <a:rPr lang="zh-CN" b="1" dirty="0" smtClean="0"/>
            <a:t>型谷</a:t>
          </a:r>
          <a:endParaRPr lang="zh-CN" b="1" dirty="0"/>
        </a:p>
      </dgm:t>
    </dgm:pt>
    <dgm:pt modelId="{FA3539E8-FEA4-4413-91C0-CA4E52B00F37}" type="parTrans" cxnId="{472188BD-113E-46B0-90E8-64355D6F63E3}">
      <dgm:prSet/>
      <dgm:spPr/>
      <dgm:t>
        <a:bodyPr/>
        <a:lstStyle/>
        <a:p>
          <a:endParaRPr lang="zh-CN" altLang="en-US" b="1"/>
        </a:p>
      </dgm:t>
    </dgm:pt>
    <dgm:pt modelId="{C04D9DD4-D962-4293-BDAC-EE05579EF705}" type="sibTrans" cxnId="{472188BD-113E-46B0-90E8-64355D6F63E3}">
      <dgm:prSet/>
      <dgm:spPr/>
      <dgm:t>
        <a:bodyPr/>
        <a:lstStyle/>
        <a:p>
          <a:endParaRPr lang="zh-CN" altLang="en-US" b="1"/>
        </a:p>
      </dgm:t>
    </dgm:pt>
    <dgm:pt modelId="{51AA482D-038D-427A-8DAE-3672F26B7E06}">
      <dgm:prSet/>
      <dgm:spPr/>
      <dgm:t>
        <a:bodyPr/>
        <a:lstStyle/>
        <a:p>
          <a:pPr rtl="0"/>
          <a:r>
            <a:rPr lang="zh-CN" b="1" dirty="0" smtClean="0"/>
            <a:t>冰退以后，海水可进入</a:t>
          </a:r>
          <a:r>
            <a:rPr lang="en-US" b="1" dirty="0" smtClean="0"/>
            <a:t>U</a:t>
          </a:r>
          <a:r>
            <a:rPr lang="zh-CN" b="1" dirty="0" smtClean="0"/>
            <a:t>型谷，形成峡湾 </a:t>
          </a:r>
          <a:endParaRPr lang="zh-CN" b="1" dirty="0"/>
        </a:p>
      </dgm:t>
    </dgm:pt>
    <dgm:pt modelId="{96A1D94D-FFC0-4660-9B57-A169DE3FF82B}" type="parTrans" cxnId="{5B9E6E8E-8AA6-4CA0-BAF1-310F2DA39938}">
      <dgm:prSet/>
      <dgm:spPr/>
      <dgm:t>
        <a:bodyPr/>
        <a:lstStyle/>
        <a:p>
          <a:endParaRPr lang="zh-CN" altLang="en-US" b="1"/>
        </a:p>
      </dgm:t>
    </dgm:pt>
    <dgm:pt modelId="{97CB491D-9B16-4673-96AF-0792247F86D6}" type="sibTrans" cxnId="{5B9E6E8E-8AA6-4CA0-BAF1-310F2DA39938}">
      <dgm:prSet/>
      <dgm:spPr/>
      <dgm:t>
        <a:bodyPr/>
        <a:lstStyle/>
        <a:p>
          <a:endParaRPr lang="zh-CN" altLang="en-US" b="1"/>
        </a:p>
      </dgm:t>
    </dgm:pt>
    <dgm:pt modelId="{BCD12130-827F-498B-8C9F-1596C607E989}" type="pres">
      <dgm:prSet presAssocID="{E537DE41-E2D1-468B-8327-8C16D80770D6}" presName="linear" presStyleCnt="0">
        <dgm:presLayoutVars>
          <dgm:dir/>
          <dgm:animLvl val="lvl"/>
          <dgm:resizeHandles val="exact"/>
        </dgm:presLayoutVars>
      </dgm:prSet>
      <dgm:spPr/>
      <dgm:t>
        <a:bodyPr/>
        <a:lstStyle/>
        <a:p>
          <a:endParaRPr lang="zh-CN" altLang="en-US"/>
        </a:p>
      </dgm:t>
    </dgm:pt>
    <dgm:pt modelId="{7F6772BF-242D-4A10-B70D-00C9BFCF3126}" type="pres">
      <dgm:prSet presAssocID="{C1433402-EB4C-48D9-987C-0089F21E9EF5}" presName="parentLin" presStyleCnt="0"/>
      <dgm:spPr/>
      <dgm:t>
        <a:bodyPr/>
        <a:lstStyle/>
        <a:p>
          <a:endParaRPr lang="zh-CN" altLang="en-US"/>
        </a:p>
      </dgm:t>
    </dgm:pt>
    <dgm:pt modelId="{D8356496-F238-4C98-A6A0-CF86212EA8A4}" type="pres">
      <dgm:prSet presAssocID="{C1433402-EB4C-48D9-987C-0089F21E9EF5}" presName="parentLeftMargin" presStyleLbl="node1" presStyleIdx="0" presStyleCnt="1"/>
      <dgm:spPr/>
      <dgm:t>
        <a:bodyPr/>
        <a:lstStyle/>
        <a:p>
          <a:endParaRPr lang="zh-CN" altLang="en-US"/>
        </a:p>
      </dgm:t>
    </dgm:pt>
    <dgm:pt modelId="{0F8D724F-589D-4ACD-89C8-B5349DA3049A}" type="pres">
      <dgm:prSet presAssocID="{C1433402-EB4C-48D9-987C-0089F21E9EF5}" presName="parentText" presStyleLbl="node1" presStyleIdx="0" presStyleCnt="1">
        <dgm:presLayoutVars>
          <dgm:chMax val="0"/>
          <dgm:bulletEnabled val="1"/>
        </dgm:presLayoutVars>
      </dgm:prSet>
      <dgm:spPr/>
      <dgm:t>
        <a:bodyPr/>
        <a:lstStyle/>
        <a:p>
          <a:endParaRPr lang="zh-CN" altLang="en-US"/>
        </a:p>
      </dgm:t>
    </dgm:pt>
    <dgm:pt modelId="{21F20B66-1D91-41D3-BFDB-413EF43C7A4A}" type="pres">
      <dgm:prSet presAssocID="{C1433402-EB4C-48D9-987C-0089F21E9EF5}" presName="negativeSpace" presStyleCnt="0"/>
      <dgm:spPr/>
      <dgm:t>
        <a:bodyPr/>
        <a:lstStyle/>
        <a:p>
          <a:endParaRPr lang="zh-CN" altLang="en-US"/>
        </a:p>
      </dgm:t>
    </dgm:pt>
    <dgm:pt modelId="{A32F90D5-C1EC-4CAA-878B-1F62E4FE6262}" type="pres">
      <dgm:prSet presAssocID="{C1433402-EB4C-48D9-987C-0089F21E9EF5}" presName="childText" presStyleLbl="conFgAcc1" presStyleIdx="0" presStyleCnt="1">
        <dgm:presLayoutVars>
          <dgm:bulletEnabled val="1"/>
        </dgm:presLayoutVars>
      </dgm:prSet>
      <dgm:spPr/>
      <dgm:t>
        <a:bodyPr/>
        <a:lstStyle/>
        <a:p>
          <a:endParaRPr lang="zh-CN" altLang="en-US"/>
        </a:p>
      </dgm:t>
    </dgm:pt>
  </dgm:ptLst>
  <dgm:cxnLst>
    <dgm:cxn modelId="{CFBC2841-0D21-423C-AB74-E6E6EE66C353}" type="presOf" srcId="{C1433402-EB4C-48D9-987C-0089F21E9EF5}" destId="{D8356496-F238-4C98-A6A0-CF86212EA8A4}" srcOrd="0" destOrd="0" presId="urn:microsoft.com/office/officeart/2005/8/layout/list1"/>
    <dgm:cxn modelId="{17220AFD-CFF2-4DE0-8EB5-F3245E1772A5}" srcId="{E537DE41-E2D1-468B-8327-8C16D80770D6}" destId="{C1433402-EB4C-48D9-987C-0089F21E9EF5}" srcOrd="0" destOrd="0" parTransId="{EDF5FA17-A38E-4FDF-AF37-B327C7E132C4}" sibTransId="{BC5ADCF1-66CA-4437-B2F9-7AC5C42A12D5}"/>
    <dgm:cxn modelId="{0EF72E6E-AB29-415C-BECC-7C44DCD97519}" type="presOf" srcId="{9C76224F-B9E8-4263-8CEF-BAE43D8B366E}" destId="{A32F90D5-C1EC-4CAA-878B-1F62E4FE6262}" srcOrd="0" destOrd="1" presId="urn:microsoft.com/office/officeart/2005/8/layout/list1"/>
    <dgm:cxn modelId="{472188BD-113E-46B0-90E8-64355D6F63E3}" srcId="{C1433402-EB4C-48D9-987C-0089F21E9EF5}" destId="{9C76224F-B9E8-4263-8CEF-BAE43D8B366E}" srcOrd="1" destOrd="0" parTransId="{FA3539E8-FEA4-4413-91C0-CA4E52B00F37}" sibTransId="{C04D9DD4-D962-4293-BDAC-EE05579EF705}"/>
    <dgm:cxn modelId="{7077EAAE-362B-4518-97E1-A92C1868BFB7}" type="presOf" srcId="{A4F80741-4EAB-491E-A73F-B49D8863B5E9}" destId="{A32F90D5-C1EC-4CAA-878B-1F62E4FE6262}" srcOrd="0" destOrd="0" presId="urn:microsoft.com/office/officeart/2005/8/layout/list1"/>
    <dgm:cxn modelId="{62AAA368-DFF0-4A3F-947B-88257007AAC9}" type="presOf" srcId="{E537DE41-E2D1-468B-8327-8C16D80770D6}" destId="{BCD12130-827F-498B-8C9F-1596C607E989}" srcOrd="0" destOrd="0" presId="urn:microsoft.com/office/officeart/2005/8/layout/list1"/>
    <dgm:cxn modelId="{009C6153-A91B-48D8-99E1-D5364CF121DA}" srcId="{C1433402-EB4C-48D9-987C-0089F21E9EF5}" destId="{A4F80741-4EAB-491E-A73F-B49D8863B5E9}" srcOrd="0" destOrd="0" parTransId="{541E6347-1BBD-4FB1-98C6-533E32D3AB56}" sibTransId="{3A5B44AD-07B4-4835-932C-8D84755B93E7}"/>
    <dgm:cxn modelId="{1748657A-1EE4-43A3-B455-7645BA1D7DAD}" type="presOf" srcId="{51AA482D-038D-427A-8DAE-3672F26B7E06}" destId="{A32F90D5-C1EC-4CAA-878B-1F62E4FE6262}" srcOrd="0" destOrd="2" presId="urn:microsoft.com/office/officeart/2005/8/layout/list1"/>
    <dgm:cxn modelId="{21D83B73-2776-42B4-B2D6-B75255459867}" type="presOf" srcId="{C1433402-EB4C-48D9-987C-0089F21E9EF5}" destId="{0F8D724F-589D-4ACD-89C8-B5349DA3049A}" srcOrd="1" destOrd="0" presId="urn:microsoft.com/office/officeart/2005/8/layout/list1"/>
    <dgm:cxn modelId="{5B9E6E8E-8AA6-4CA0-BAF1-310F2DA39938}" srcId="{C1433402-EB4C-48D9-987C-0089F21E9EF5}" destId="{51AA482D-038D-427A-8DAE-3672F26B7E06}" srcOrd="2" destOrd="0" parTransId="{96A1D94D-FFC0-4660-9B57-A169DE3FF82B}" sibTransId="{97CB491D-9B16-4673-96AF-0792247F86D6}"/>
    <dgm:cxn modelId="{4BC1F8DC-C3FC-4A6E-B56A-2C4C067E8A5B}" type="presParOf" srcId="{BCD12130-827F-498B-8C9F-1596C607E989}" destId="{7F6772BF-242D-4A10-B70D-00C9BFCF3126}" srcOrd="0" destOrd="0" presId="urn:microsoft.com/office/officeart/2005/8/layout/list1"/>
    <dgm:cxn modelId="{BB4356FA-C397-48BE-BF35-84BD01C55C28}" type="presParOf" srcId="{7F6772BF-242D-4A10-B70D-00C9BFCF3126}" destId="{D8356496-F238-4C98-A6A0-CF86212EA8A4}" srcOrd="0" destOrd="0" presId="urn:microsoft.com/office/officeart/2005/8/layout/list1"/>
    <dgm:cxn modelId="{D6CCA811-BC94-4D0C-86BE-45929B8CF27A}" type="presParOf" srcId="{7F6772BF-242D-4A10-B70D-00C9BFCF3126}" destId="{0F8D724F-589D-4ACD-89C8-B5349DA3049A}" srcOrd="1" destOrd="0" presId="urn:microsoft.com/office/officeart/2005/8/layout/list1"/>
    <dgm:cxn modelId="{47EAEB25-6E70-4300-8705-E74C8D10919C}" type="presParOf" srcId="{BCD12130-827F-498B-8C9F-1596C607E989}" destId="{21F20B66-1D91-41D3-BFDB-413EF43C7A4A}" srcOrd="1" destOrd="0" presId="urn:microsoft.com/office/officeart/2005/8/layout/list1"/>
    <dgm:cxn modelId="{ABA30695-21DF-498F-B62F-8E2DAB44B605}" type="presParOf" srcId="{BCD12130-827F-498B-8C9F-1596C607E989}" destId="{A32F90D5-C1EC-4CAA-878B-1F62E4FE626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2255743-6908-4B30-844E-B11FA6262067}"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D97A4B77-4DDA-449B-83A0-CED27A1EAEC5}">
      <dgm:prSet/>
      <dgm:spPr/>
      <dgm:t>
        <a:bodyPr/>
        <a:lstStyle/>
        <a:p>
          <a:pPr rtl="0"/>
          <a:r>
            <a:rPr lang="zh-CN" b="1" dirty="0" smtClean="0"/>
            <a:t>形成原理：</a:t>
          </a:r>
          <a:endParaRPr lang="zh-CN" dirty="0"/>
        </a:p>
      </dgm:t>
    </dgm:pt>
    <dgm:pt modelId="{B040E43F-3BDD-472A-BEF2-271E54540468}" type="parTrans" cxnId="{E4FAD59F-C776-4B6E-B23E-13D7B20B9D2C}">
      <dgm:prSet/>
      <dgm:spPr/>
      <dgm:t>
        <a:bodyPr/>
        <a:lstStyle/>
        <a:p>
          <a:endParaRPr lang="zh-CN" altLang="en-US"/>
        </a:p>
      </dgm:t>
    </dgm:pt>
    <dgm:pt modelId="{D7B12168-63EC-4AF8-B5CC-A04C20BBEB8B}" type="sibTrans" cxnId="{E4FAD59F-C776-4B6E-B23E-13D7B20B9D2C}">
      <dgm:prSet/>
      <dgm:spPr/>
      <dgm:t>
        <a:bodyPr/>
        <a:lstStyle/>
        <a:p>
          <a:endParaRPr lang="zh-CN" altLang="en-US"/>
        </a:p>
      </dgm:t>
    </dgm:pt>
    <dgm:pt modelId="{001ACACF-B3FF-4FFE-B0B6-C2D20CCCA57A}">
      <dgm:prSet/>
      <dgm:spPr/>
      <dgm:t>
        <a:bodyPr/>
        <a:lstStyle/>
        <a:p>
          <a:pPr rtl="0"/>
          <a:r>
            <a:rPr lang="zh-CN" b="1" dirty="0" smtClean="0"/>
            <a:t>主冰川</a:t>
          </a:r>
          <a:r>
            <a:rPr lang="en-US" b="1" dirty="0" smtClean="0"/>
            <a:t>U</a:t>
          </a:r>
          <a:r>
            <a:rPr lang="zh-CN" b="1" dirty="0" smtClean="0"/>
            <a:t>型谷：冰层厚、下蚀力强，</a:t>
          </a:r>
          <a:r>
            <a:rPr lang="en-US" b="1" dirty="0" smtClean="0"/>
            <a:t>U</a:t>
          </a:r>
          <a:r>
            <a:rPr lang="zh-CN" b="1" dirty="0" smtClean="0"/>
            <a:t>型谷较深</a:t>
          </a:r>
          <a:endParaRPr lang="zh-CN" dirty="0"/>
        </a:p>
      </dgm:t>
    </dgm:pt>
    <dgm:pt modelId="{839FBC20-E564-4429-9CE4-C4B2E29CAAD0}" type="parTrans" cxnId="{A7CC9B9F-0895-4D96-AEFF-40473D5B17D9}">
      <dgm:prSet/>
      <dgm:spPr/>
      <dgm:t>
        <a:bodyPr/>
        <a:lstStyle/>
        <a:p>
          <a:endParaRPr lang="zh-CN" altLang="en-US"/>
        </a:p>
      </dgm:t>
    </dgm:pt>
    <dgm:pt modelId="{22B63960-A0DA-4330-971C-ECEBB9A77D69}" type="sibTrans" cxnId="{A7CC9B9F-0895-4D96-AEFF-40473D5B17D9}">
      <dgm:prSet/>
      <dgm:spPr/>
      <dgm:t>
        <a:bodyPr/>
        <a:lstStyle/>
        <a:p>
          <a:endParaRPr lang="zh-CN" altLang="en-US"/>
        </a:p>
      </dgm:t>
    </dgm:pt>
    <dgm:pt modelId="{D65FD065-ED67-4D6A-B01C-A1905561D521}">
      <dgm:prSet/>
      <dgm:spPr/>
      <dgm:t>
        <a:bodyPr/>
        <a:lstStyle/>
        <a:p>
          <a:pPr rtl="0"/>
          <a:r>
            <a:rPr lang="zh-CN" b="1" dirty="0" smtClean="0"/>
            <a:t>支冰川</a:t>
          </a:r>
          <a:r>
            <a:rPr lang="en-US" b="1" dirty="0" smtClean="0"/>
            <a:t>U</a:t>
          </a:r>
          <a:r>
            <a:rPr lang="zh-CN" b="1" dirty="0" smtClean="0"/>
            <a:t>型谷：冰层薄、下蚀力弱，故</a:t>
          </a:r>
          <a:r>
            <a:rPr lang="en-US" b="1" dirty="0" smtClean="0"/>
            <a:t>U</a:t>
          </a:r>
          <a:r>
            <a:rPr lang="zh-CN" b="1" dirty="0" smtClean="0"/>
            <a:t>型谷较浅</a:t>
          </a:r>
          <a:endParaRPr lang="zh-CN" dirty="0"/>
        </a:p>
      </dgm:t>
    </dgm:pt>
    <dgm:pt modelId="{84D6D28C-265F-46FE-AF34-2D589D6655E8}" type="parTrans" cxnId="{31DB3EB8-D800-4D86-9694-23433425DE7E}">
      <dgm:prSet/>
      <dgm:spPr/>
      <dgm:t>
        <a:bodyPr/>
        <a:lstStyle/>
        <a:p>
          <a:endParaRPr lang="zh-CN" altLang="en-US"/>
        </a:p>
      </dgm:t>
    </dgm:pt>
    <dgm:pt modelId="{39F27B17-9BF7-473E-8009-0475A00063D1}" type="sibTrans" cxnId="{31DB3EB8-D800-4D86-9694-23433425DE7E}">
      <dgm:prSet/>
      <dgm:spPr/>
      <dgm:t>
        <a:bodyPr/>
        <a:lstStyle/>
        <a:p>
          <a:endParaRPr lang="zh-CN" altLang="en-US"/>
        </a:p>
      </dgm:t>
    </dgm:pt>
    <dgm:pt modelId="{8DEA4F4E-4D60-4D38-925F-D7EF86E748C7}">
      <dgm:prSet/>
      <dgm:spPr/>
      <dgm:t>
        <a:bodyPr/>
        <a:lstStyle/>
        <a:p>
          <a:pPr rtl="0"/>
          <a:r>
            <a:rPr lang="zh-CN" b="1" dirty="0" smtClean="0"/>
            <a:t>支冰川和主冰川的交汇之处</a:t>
          </a:r>
          <a:r>
            <a:rPr lang="zh-CN" altLang="en-US" b="1" dirty="0" smtClean="0"/>
            <a:t>：</a:t>
          </a:r>
          <a:r>
            <a:rPr lang="zh-CN" b="1" dirty="0" smtClean="0"/>
            <a:t>常有冰川底高低的悬殊，当支冰川的冰进入主冰川时必为悬挂下坠成瀑布状，称之为悬谷</a:t>
          </a:r>
          <a:endParaRPr lang="zh-CN" dirty="0"/>
        </a:p>
      </dgm:t>
    </dgm:pt>
    <dgm:pt modelId="{B019AF21-921C-468B-A248-A5B4E36AF641}" type="parTrans" cxnId="{8D5B6194-6CDA-4FA8-B8CE-B6791B08C054}">
      <dgm:prSet/>
      <dgm:spPr/>
      <dgm:t>
        <a:bodyPr/>
        <a:lstStyle/>
        <a:p>
          <a:endParaRPr lang="zh-CN" altLang="en-US"/>
        </a:p>
      </dgm:t>
    </dgm:pt>
    <dgm:pt modelId="{42F77011-71A4-4EBE-9329-0F7BF053061B}" type="sibTrans" cxnId="{8D5B6194-6CDA-4FA8-B8CE-B6791B08C054}">
      <dgm:prSet/>
      <dgm:spPr/>
      <dgm:t>
        <a:bodyPr/>
        <a:lstStyle/>
        <a:p>
          <a:endParaRPr lang="zh-CN" altLang="en-US"/>
        </a:p>
      </dgm:t>
    </dgm:pt>
    <dgm:pt modelId="{F98AB04A-3531-4D82-AC0F-AEF9E34F06EF}" type="pres">
      <dgm:prSet presAssocID="{72255743-6908-4B30-844E-B11FA6262067}" presName="linear" presStyleCnt="0">
        <dgm:presLayoutVars>
          <dgm:dir/>
          <dgm:animLvl val="lvl"/>
          <dgm:resizeHandles val="exact"/>
        </dgm:presLayoutVars>
      </dgm:prSet>
      <dgm:spPr/>
      <dgm:t>
        <a:bodyPr/>
        <a:lstStyle/>
        <a:p>
          <a:endParaRPr lang="zh-CN" altLang="en-US"/>
        </a:p>
      </dgm:t>
    </dgm:pt>
    <dgm:pt modelId="{C4E41186-1DA4-48E5-BFE2-4C1A0C4B7752}" type="pres">
      <dgm:prSet presAssocID="{D97A4B77-4DDA-449B-83A0-CED27A1EAEC5}" presName="parentLin" presStyleCnt="0"/>
      <dgm:spPr/>
      <dgm:t>
        <a:bodyPr/>
        <a:lstStyle/>
        <a:p>
          <a:endParaRPr lang="zh-CN" altLang="en-US"/>
        </a:p>
      </dgm:t>
    </dgm:pt>
    <dgm:pt modelId="{7840747E-871C-4A5A-A51D-BAB822D623E9}" type="pres">
      <dgm:prSet presAssocID="{D97A4B77-4DDA-449B-83A0-CED27A1EAEC5}" presName="parentLeftMargin" presStyleLbl="node1" presStyleIdx="0" presStyleCnt="1"/>
      <dgm:spPr/>
      <dgm:t>
        <a:bodyPr/>
        <a:lstStyle/>
        <a:p>
          <a:endParaRPr lang="zh-CN" altLang="en-US"/>
        </a:p>
      </dgm:t>
    </dgm:pt>
    <dgm:pt modelId="{264D75D8-3002-4084-84CD-ABC07276161F}" type="pres">
      <dgm:prSet presAssocID="{D97A4B77-4DDA-449B-83A0-CED27A1EAEC5}" presName="parentText" presStyleLbl="node1" presStyleIdx="0" presStyleCnt="1">
        <dgm:presLayoutVars>
          <dgm:chMax val="0"/>
          <dgm:bulletEnabled val="1"/>
        </dgm:presLayoutVars>
      </dgm:prSet>
      <dgm:spPr/>
      <dgm:t>
        <a:bodyPr/>
        <a:lstStyle/>
        <a:p>
          <a:endParaRPr lang="zh-CN" altLang="en-US"/>
        </a:p>
      </dgm:t>
    </dgm:pt>
    <dgm:pt modelId="{A005DEE0-FEF9-4EE3-BA09-EAE42C9AF2C8}" type="pres">
      <dgm:prSet presAssocID="{D97A4B77-4DDA-449B-83A0-CED27A1EAEC5}" presName="negativeSpace" presStyleCnt="0"/>
      <dgm:spPr/>
      <dgm:t>
        <a:bodyPr/>
        <a:lstStyle/>
        <a:p>
          <a:endParaRPr lang="zh-CN" altLang="en-US"/>
        </a:p>
      </dgm:t>
    </dgm:pt>
    <dgm:pt modelId="{0A977690-95AE-42E4-9547-C46689B728B4}" type="pres">
      <dgm:prSet presAssocID="{D97A4B77-4DDA-449B-83A0-CED27A1EAEC5}" presName="childText" presStyleLbl="conFgAcc1" presStyleIdx="0" presStyleCnt="1">
        <dgm:presLayoutVars>
          <dgm:bulletEnabled val="1"/>
        </dgm:presLayoutVars>
      </dgm:prSet>
      <dgm:spPr/>
      <dgm:t>
        <a:bodyPr/>
        <a:lstStyle/>
        <a:p>
          <a:endParaRPr lang="zh-CN" altLang="en-US"/>
        </a:p>
      </dgm:t>
    </dgm:pt>
  </dgm:ptLst>
  <dgm:cxnLst>
    <dgm:cxn modelId="{64129401-0FC3-4EDF-ADFF-74B3677BFE7D}" type="presOf" srcId="{72255743-6908-4B30-844E-B11FA6262067}" destId="{F98AB04A-3531-4D82-AC0F-AEF9E34F06EF}" srcOrd="0" destOrd="0" presId="urn:microsoft.com/office/officeart/2005/8/layout/list1"/>
    <dgm:cxn modelId="{0BE934F9-D8BF-45EB-9A8A-A90BAC8F4B59}" type="presOf" srcId="{001ACACF-B3FF-4FFE-B0B6-C2D20CCCA57A}" destId="{0A977690-95AE-42E4-9547-C46689B728B4}" srcOrd="0" destOrd="0" presId="urn:microsoft.com/office/officeart/2005/8/layout/list1"/>
    <dgm:cxn modelId="{8D5B6194-6CDA-4FA8-B8CE-B6791B08C054}" srcId="{D97A4B77-4DDA-449B-83A0-CED27A1EAEC5}" destId="{8DEA4F4E-4D60-4D38-925F-D7EF86E748C7}" srcOrd="2" destOrd="0" parTransId="{B019AF21-921C-468B-A248-A5B4E36AF641}" sibTransId="{42F77011-71A4-4EBE-9329-0F7BF053061B}"/>
    <dgm:cxn modelId="{31DB3EB8-D800-4D86-9694-23433425DE7E}" srcId="{D97A4B77-4DDA-449B-83A0-CED27A1EAEC5}" destId="{D65FD065-ED67-4D6A-B01C-A1905561D521}" srcOrd="1" destOrd="0" parTransId="{84D6D28C-265F-46FE-AF34-2D589D6655E8}" sibTransId="{39F27B17-9BF7-473E-8009-0475A00063D1}"/>
    <dgm:cxn modelId="{C229AFD6-4E65-4C73-B98F-1DA04B5617D6}" type="presOf" srcId="{D97A4B77-4DDA-449B-83A0-CED27A1EAEC5}" destId="{264D75D8-3002-4084-84CD-ABC07276161F}" srcOrd="1" destOrd="0" presId="urn:microsoft.com/office/officeart/2005/8/layout/list1"/>
    <dgm:cxn modelId="{4F7A1047-56A2-40C4-B6A2-17C6D67D2141}" type="presOf" srcId="{D65FD065-ED67-4D6A-B01C-A1905561D521}" destId="{0A977690-95AE-42E4-9547-C46689B728B4}" srcOrd="0" destOrd="1" presId="urn:microsoft.com/office/officeart/2005/8/layout/list1"/>
    <dgm:cxn modelId="{71B2DB71-DCA2-4372-BA6A-542268337AFB}" type="presOf" srcId="{8DEA4F4E-4D60-4D38-925F-D7EF86E748C7}" destId="{0A977690-95AE-42E4-9547-C46689B728B4}" srcOrd="0" destOrd="2" presId="urn:microsoft.com/office/officeart/2005/8/layout/list1"/>
    <dgm:cxn modelId="{E4FAD59F-C776-4B6E-B23E-13D7B20B9D2C}" srcId="{72255743-6908-4B30-844E-B11FA6262067}" destId="{D97A4B77-4DDA-449B-83A0-CED27A1EAEC5}" srcOrd="0" destOrd="0" parTransId="{B040E43F-3BDD-472A-BEF2-271E54540468}" sibTransId="{D7B12168-63EC-4AF8-B5CC-A04C20BBEB8B}"/>
    <dgm:cxn modelId="{A7CC9B9F-0895-4D96-AEFF-40473D5B17D9}" srcId="{D97A4B77-4DDA-449B-83A0-CED27A1EAEC5}" destId="{001ACACF-B3FF-4FFE-B0B6-C2D20CCCA57A}" srcOrd="0" destOrd="0" parTransId="{839FBC20-E564-4429-9CE4-C4B2E29CAAD0}" sibTransId="{22B63960-A0DA-4330-971C-ECEBB9A77D69}"/>
    <dgm:cxn modelId="{A38E3BF1-F0C5-452A-8024-3BEA4C24A4F3}" type="presOf" srcId="{D97A4B77-4DDA-449B-83A0-CED27A1EAEC5}" destId="{7840747E-871C-4A5A-A51D-BAB822D623E9}" srcOrd="0" destOrd="0" presId="urn:microsoft.com/office/officeart/2005/8/layout/list1"/>
    <dgm:cxn modelId="{DB51241B-95A5-4562-91A7-7AF6B54C4AA0}" type="presParOf" srcId="{F98AB04A-3531-4D82-AC0F-AEF9E34F06EF}" destId="{C4E41186-1DA4-48E5-BFE2-4C1A0C4B7752}" srcOrd="0" destOrd="0" presId="urn:microsoft.com/office/officeart/2005/8/layout/list1"/>
    <dgm:cxn modelId="{93BDBDCE-A34F-4B49-B6A9-A0C7095E0193}" type="presParOf" srcId="{C4E41186-1DA4-48E5-BFE2-4C1A0C4B7752}" destId="{7840747E-871C-4A5A-A51D-BAB822D623E9}" srcOrd="0" destOrd="0" presId="urn:microsoft.com/office/officeart/2005/8/layout/list1"/>
    <dgm:cxn modelId="{88F3DCD1-6975-4E24-8215-45C861EB285D}" type="presParOf" srcId="{C4E41186-1DA4-48E5-BFE2-4C1A0C4B7752}" destId="{264D75D8-3002-4084-84CD-ABC07276161F}" srcOrd="1" destOrd="0" presId="urn:microsoft.com/office/officeart/2005/8/layout/list1"/>
    <dgm:cxn modelId="{5023C60F-60B2-4A5D-8396-AAB638FC4FE9}" type="presParOf" srcId="{F98AB04A-3531-4D82-AC0F-AEF9E34F06EF}" destId="{A005DEE0-FEF9-4EE3-BA09-EAE42C9AF2C8}" srcOrd="1" destOrd="0" presId="urn:microsoft.com/office/officeart/2005/8/layout/list1"/>
    <dgm:cxn modelId="{F8429DD9-2C51-4BA6-B00E-6F6CA6C92458}" type="presParOf" srcId="{F98AB04A-3531-4D82-AC0F-AEF9E34F06EF}" destId="{0A977690-95AE-42E4-9547-C46689B728B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4A10AFE-40DC-45EF-B5D5-7AEE979B3D4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20892C8-A3D1-469C-8281-F2D1B8E5145F}">
      <dgm:prSet/>
      <dgm:spPr/>
      <dgm:t>
        <a:bodyPr/>
        <a:lstStyle/>
        <a:p>
          <a:pPr rtl="0"/>
          <a:r>
            <a:rPr lang="zh-CN" altLang="en-US" b="1" dirty="0" smtClean="0"/>
            <a:t>羊背石：</a:t>
          </a:r>
          <a:endParaRPr lang="zh-CN" altLang="en-US" b="1" dirty="0"/>
        </a:p>
      </dgm:t>
    </dgm:pt>
    <dgm:pt modelId="{155DA228-2AEF-43A0-90E1-6FC27A1792C1}" type="parTrans" cxnId="{F1FDD828-D829-48C1-A558-319849A95637}">
      <dgm:prSet/>
      <dgm:spPr/>
      <dgm:t>
        <a:bodyPr/>
        <a:lstStyle/>
        <a:p>
          <a:endParaRPr lang="zh-CN" altLang="en-US" b="1"/>
        </a:p>
      </dgm:t>
    </dgm:pt>
    <dgm:pt modelId="{E717569B-D4F3-4F2D-8297-E8D9D7057197}" type="sibTrans" cxnId="{F1FDD828-D829-48C1-A558-319849A95637}">
      <dgm:prSet/>
      <dgm:spPr/>
      <dgm:t>
        <a:bodyPr/>
        <a:lstStyle/>
        <a:p>
          <a:endParaRPr lang="zh-CN" altLang="en-US" b="1"/>
        </a:p>
      </dgm:t>
    </dgm:pt>
    <dgm:pt modelId="{8EA30B38-B52E-4840-8899-822E461C2FD0}">
      <dgm:prSet/>
      <dgm:spPr/>
      <dgm:t>
        <a:bodyPr/>
        <a:lstStyle/>
        <a:p>
          <a:pPr rtl="0"/>
          <a:r>
            <a:rPr lang="zh-CN" b="1" dirty="0" smtClean="0"/>
            <a:t>形成原理</a:t>
          </a:r>
          <a:r>
            <a:rPr lang="zh-CN" altLang="en-US" b="1" dirty="0" smtClean="0"/>
            <a:t>：</a:t>
          </a:r>
          <a:endParaRPr lang="zh-CN" b="1" dirty="0"/>
        </a:p>
      </dgm:t>
    </dgm:pt>
    <dgm:pt modelId="{73E5CCF2-8662-4962-B269-C2995B87427B}" type="parTrans" cxnId="{F10C471A-865F-4514-9E77-1AB7839322D4}">
      <dgm:prSet/>
      <dgm:spPr/>
      <dgm:t>
        <a:bodyPr/>
        <a:lstStyle/>
        <a:p>
          <a:endParaRPr lang="zh-CN" altLang="en-US" b="1"/>
        </a:p>
      </dgm:t>
    </dgm:pt>
    <dgm:pt modelId="{0E9D7BCF-607F-4648-A772-E1009062AEEE}" type="sibTrans" cxnId="{F10C471A-865F-4514-9E77-1AB7839322D4}">
      <dgm:prSet/>
      <dgm:spPr/>
      <dgm:t>
        <a:bodyPr/>
        <a:lstStyle/>
        <a:p>
          <a:endParaRPr lang="zh-CN" altLang="en-US" b="1"/>
        </a:p>
      </dgm:t>
    </dgm:pt>
    <dgm:pt modelId="{0C8D035F-7527-4267-965A-831E0760CD0F}">
      <dgm:prSet/>
      <dgm:spPr/>
      <dgm:t>
        <a:bodyPr/>
        <a:lstStyle/>
        <a:p>
          <a:pPr rtl="0"/>
          <a:r>
            <a:rPr lang="zh-CN" altLang="en-US" b="1" smtClean="0"/>
            <a:t>冰川基床上的一种侵蚀地形，由基岩组成的小丘。</a:t>
          </a:r>
          <a:endParaRPr lang="zh-CN" altLang="en-US" b="1" dirty="0"/>
        </a:p>
      </dgm:t>
    </dgm:pt>
    <dgm:pt modelId="{78239F93-EA83-451C-A47C-B79FB2124383}" type="parTrans" cxnId="{7F846AD2-93BE-4408-8FFB-DFFBE41022C4}">
      <dgm:prSet/>
      <dgm:spPr/>
      <dgm:t>
        <a:bodyPr/>
        <a:lstStyle/>
        <a:p>
          <a:endParaRPr lang="zh-CN" altLang="en-US" b="1"/>
        </a:p>
      </dgm:t>
    </dgm:pt>
    <dgm:pt modelId="{597438E0-7FBD-400C-91F4-01A5726164BB}" type="sibTrans" cxnId="{7F846AD2-93BE-4408-8FFB-DFFBE41022C4}">
      <dgm:prSet/>
      <dgm:spPr/>
      <dgm:t>
        <a:bodyPr/>
        <a:lstStyle/>
        <a:p>
          <a:endParaRPr lang="zh-CN" altLang="en-US" b="1"/>
        </a:p>
      </dgm:t>
    </dgm:pt>
    <dgm:pt modelId="{76873F8D-6820-403C-B043-D884782DC2D8}">
      <dgm:prSet/>
      <dgm:spPr/>
      <dgm:t>
        <a:bodyPr/>
        <a:lstStyle/>
        <a:p>
          <a:pPr rtl="0"/>
          <a:r>
            <a:rPr lang="zh-CN" b="1" smtClean="0"/>
            <a:t>软硬相间的岩层</a:t>
          </a:r>
          <a:r>
            <a:rPr lang="zh-CN" altLang="en-US" b="1" smtClean="0"/>
            <a:t>受到</a:t>
          </a:r>
          <a:r>
            <a:rPr lang="zh-CN" b="1" smtClean="0"/>
            <a:t>侵蚀、风化的作用</a:t>
          </a:r>
          <a:r>
            <a:rPr lang="zh-CN" altLang="en-US" b="1" smtClean="0"/>
            <a:t>程度不同</a:t>
          </a:r>
          <a:r>
            <a:rPr lang="zh-CN" b="1" smtClean="0"/>
            <a:t>，</a:t>
          </a:r>
          <a:endParaRPr lang="zh-CN" b="1" dirty="0"/>
        </a:p>
      </dgm:t>
    </dgm:pt>
    <dgm:pt modelId="{72071A90-257D-486B-81F4-44E395688CB2}" type="parTrans" cxnId="{46CE7C77-1C93-4910-9961-9B709D452908}">
      <dgm:prSet/>
      <dgm:spPr/>
      <dgm:t>
        <a:bodyPr/>
        <a:lstStyle/>
        <a:p>
          <a:endParaRPr lang="zh-CN" altLang="en-US" b="1"/>
        </a:p>
      </dgm:t>
    </dgm:pt>
    <dgm:pt modelId="{1E8B761A-4C08-46C4-A339-C4C4C983A662}" type="sibTrans" cxnId="{46CE7C77-1C93-4910-9961-9B709D452908}">
      <dgm:prSet/>
      <dgm:spPr/>
      <dgm:t>
        <a:bodyPr/>
        <a:lstStyle/>
        <a:p>
          <a:endParaRPr lang="zh-CN" altLang="en-US" b="1"/>
        </a:p>
      </dgm:t>
    </dgm:pt>
    <dgm:pt modelId="{2B489C87-07BE-44A7-8135-87C69E87178F}">
      <dgm:prSet/>
      <dgm:spPr/>
      <dgm:t>
        <a:bodyPr/>
        <a:lstStyle/>
        <a:p>
          <a:pPr rtl="0"/>
          <a:r>
            <a:rPr lang="zh-CN" b="1" dirty="0" smtClean="0"/>
            <a:t>软的岩层会被侵蚀的较多较深</a:t>
          </a:r>
          <a:endParaRPr lang="zh-CN" b="1" dirty="0"/>
        </a:p>
      </dgm:t>
    </dgm:pt>
    <dgm:pt modelId="{E049689F-231D-448D-BE11-6810182C1AA5}" type="parTrans" cxnId="{BB7455A7-325C-4F05-9CD6-54885C2DF1EE}">
      <dgm:prSet/>
      <dgm:spPr/>
      <dgm:t>
        <a:bodyPr/>
        <a:lstStyle/>
        <a:p>
          <a:endParaRPr lang="zh-CN" altLang="en-US" b="1"/>
        </a:p>
      </dgm:t>
    </dgm:pt>
    <dgm:pt modelId="{94C2A0F8-70FA-40D3-9FA9-C325799FF9E6}" type="sibTrans" cxnId="{BB7455A7-325C-4F05-9CD6-54885C2DF1EE}">
      <dgm:prSet/>
      <dgm:spPr/>
      <dgm:t>
        <a:bodyPr/>
        <a:lstStyle/>
        <a:p>
          <a:endParaRPr lang="zh-CN" altLang="en-US" b="1"/>
        </a:p>
      </dgm:t>
    </dgm:pt>
    <dgm:pt modelId="{8D04FDC9-6959-482C-B216-3E7F40757C8D}">
      <dgm:prSet/>
      <dgm:spPr/>
      <dgm:t>
        <a:bodyPr/>
        <a:lstStyle/>
        <a:p>
          <a:pPr rtl="0"/>
          <a:r>
            <a:rPr lang="zh-CN" b="1" dirty="0" smtClean="0"/>
            <a:t>硬的岩石抵抗侵蚀、风化的能力较强</a:t>
          </a:r>
          <a:endParaRPr lang="zh-CN" b="1" dirty="0"/>
        </a:p>
      </dgm:t>
    </dgm:pt>
    <dgm:pt modelId="{3757841F-1A5E-4767-930B-96DB183A576A}" type="parTrans" cxnId="{0E16D2CC-9893-4951-B7E0-DB09C879E00C}">
      <dgm:prSet/>
      <dgm:spPr/>
      <dgm:t>
        <a:bodyPr/>
        <a:lstStyle/>
        <a:p>
          <a:endParaRPr lang="zh-CN" altLang="en-US" b="1"/>
        </a:p>
      </dgm:t>
    </dgm:pt>
    <dgm:pt modelId="{470B19F6-E458-4E13-A6E4-648AEF8167BD}" type="sibTrans" cxnId="{0E16D2CC-9893-4951-B7E0-DB09C879E00C}">
      <dgm:prSet/>
      <dgm:spPr/>
      <dgm:t>
        <a:bodyPr/>
        <a:lstStyle/>
        <a:p>
          <a:endParaRPr lang="zh-CN" altLang="en-US" b="1"/>
        </a:p>
      </dgm:t>
    </dgm:pt>
    <dgm:pt modelId="{D689008D-D1D9-4388-B511-1625126ADAE5}">
      <dgm:prSet/>
      <dgm:spPr/>
      <dgm:t>
        <a:bodyPr/>
        <a:lstStyle/>
        <a:p>
          <a:pPr rtl="0"/>
          <a:r>
            <a:rPr lang="zh-CN" b="1" dirty="0" smtClean="0"/>
            <a:t>硬的岩层较软的岩层高，形隆起的椭园地形，一面受磨蚀、一面受挖蚀</a:t>
          </a:r>
          <a:endParaRPr lang="zh-CN" b="1" dirty="0"/>
        </a:p>
      </dgm:t>
    </dgm:pt>
    <dgm:pt modelId="{6B1F64CF-A053-42C4-A7A1-7BC28D450A9E}" type="parTrans" cxnId="{35E8C210-752C-444D-8461-A5CB9494F0B8}">
      <dgm:prSet/>
      <dgm:spPr/>
      <dgm:t>
        <a:bodyPr/>
        <a:lstStyle/>
        <a:p>
          <a:endParaRPr lang="zh-CN" altLang="en-US" b="1"/>
        </a:p>
      </dgm:t>
    </dgm:pt>
    <dgm:pt modelId="{6F081D0B-5D57-4D0C-8888-88A3B666A354}" type="sibTrans" cxnId="{35E8C210-752C-444D-8461-A5CB9494F0B8}">
      <dgm:prSet/>
      <dgm:spPr/>
      <dgm:t>
        <a:bodyPr/>
        <a:lstStyle/>
        <a:p>
          <a:endParaRPr lang="zh-CN" altLang="en-US" b="1"/>
        </a:p>
      </dgm:t>
    </dgm:pt>
    <dgm:pt modelId="{14C6E47E-482D-47D7-86C6-74F419E6F907}" type="pres">
      <dgm:prSet presAssocID="{D4A10AFE-40DC-45EF-B5D5-7AEE979B3D46}" presName="linear" presStyleCnt="0">
        <dgm:presLayoutVars>
          <dgm:dir/>
          <dgm:animLvl val="lvl"/>
          <dgm:resizeHandles val="exact"/>
        </dgm:presLayoutVars>
      </dgm:prSet>
      <dgm:spPr/>
      <dgm:t>
        <a:bodyPr/>
        <a:lstStyle/>
        <a:p>
          <a:endParaRPr lang="zh-CN" altLang="en-US"/>
        </a:p>
      </dgm:t>
    </dgm:pt>
    <dgm:pt modelId="{8AF70A97-2670-4E2B-A391-EF7CB2E96A97}" type="pres">
      <dgm:prSet presAssocID="{520892C8-A3D1-469C-8281-F2D1B8E5145F}" presName="parentLin" presStyleCnt="0"/>
      <dgm:spPr/>
      <dgm:t>
        <a:bodyPr/>
        <a:lstStyle/>
        <a:p>
          <a:endParaRPr lang="zh-CN" altLang="en-US"/>
        </a:p>
      </dgm:t>
    </dgm:pt>
    <dgm:pt modelId="{13AAAF89-71C3-4DC0-B373-F0821AB59CA6}" type="pres">
      <dgm:prSet presAssocID="{520892C8-A3D1-469C-8281-F2D1B8E5145F}" presName="parentLeftMargin" presStyleLbl="node1" presStyleIdx="0" presStyleCnt="2"/>
      <dgm:spPr/>
      <dgm:t>
        <a:bodyPr/>
        <a:lstStyle/>
        <a:p>
          <a:endParaRPr lang="zh-CN" altLang="en-US"/>
        </a:p>
      </dgm:t>
    </dgm:pt>
    <dgm:pt modelId="{A27848FE-1AF1-40D9-8A29-ECB311597540}" type="pres">
      <dgm:prSet presAssocID="{520892C8-A3D1-469C-8281-F2D1B8E5145F}" presName="parentText" presStyleLbl="node1" presStyleIdx="0" presStyleCnt="2">
        <dgm:presLayoutVars>
          <dgm:chMax val="0"/>
          <dgm:bulletEnabled val="1"/>
        </dgm:presLayoutVars>
      </dgm:prSet>
      <dgm:spPr/>
      <dgm:t>
        <a:bodyPr/>
        <a:lstStyle/>
        <a:p>
          <a:endParaRPr lang="zh-CN" altLang="en-US"/>
        </a:p>
      </dgm:t>
    </dgm:pt>
    <dgm:pt modelId="{2F978783-8EB8-494F-B202-D7914AD6FF86}" type="pres">
      <dgm:prSet presAssocID="{520892C8-A3D1-469C-8281-F2D1B8E5145F}" presName="negativeSpace" presStyleCnt="0"/>
      <dgm:spPr/>
      <dgm:t>
        <a:bodyPr/>
        <a:lstStyle/>
        <a:p>
          <a:endParaRPr lang="zh-CN" altLang="en-US"/>
        </a:p>
      </dgm:t>
    </dgm:pt>
    <dgm:pt modelId="{8BC0BFAB-9036-4336-808C-F0160F906F05}" type="pres">
      <dgm:prSet presAssocID="{520892C8-A3D1-469C-8281-F2D1B8E5145F}" presName="childText" presStyleLbl="conFgAcc1" presStyleIdx="0" presStyleCnt="2">
        <dgm:presLayoutVars>
          <dgm:bulletEnabled val="1"/>
        </dgm:presLayoutVars>
      </dgm:prSet>
      <dgm:spPr/>
      <dgm:t>
        <a:bodyPr/>
        <a:lstStyle/>
        <a:p>
          <a:endParaRPr lang="zh-CN" altLang="en-US"/>
        </a:p>
      </dgm:t>
    </dgm:pt>
    <dgm:pt modelId="{B837336F-29B3-46EC-9EA2-E92E17D068F6}" type="pres">
      <dgm:prSet presAssocID="{E717569B-D4F3-4F2D-8297-E8D9D7057197}" presName="spaceBetweenRectangles" presStyleCnt="0"/>
      <dgm:spPr/>
      <dgm:t>
        <a:bodyPr/>
        <a:lstStyle/>
        <a:p>
          <a:endParaRPr lang="zh-CN" altLang="en-US"/>
        </a:p>
      </dgm:t>
    </dgm:pt>
    <dgm:pt modelId="{5FC10939-2D35-4DA5-BE14-969226AD72AD}" type="pres">
      <dgm:prSet presAssocID="{8EA30B38-B52E-4840-8899-822E461C2FD0}" presName="parentLin" presStyleCnt="0"/>
      <dgm:spPr/>
      <dgm:t>
        <a:bodyPr/>
        <a:lstStyle/>
        <a:p>
          <a:endParaRPr lang="zh-CN" altLang="en-US"/>
        </a:p>
      </dgm:t>
    </dgm:pt>
    <dgm:pt modelId="{2B7B730E-103D-4FA9-B862-044EFB30C78F}" type="pres">
      <dgm:prSet presAssocID="{8EA30B38-B52E-4840-8899-822E461C2FD0}" presName="parentLeftMargin" presStyleLbl="node1" presStyleIdx="0" presStyleCnt="2"/>
      <dgm:spPr/>
      <dgm:t>
        <a:bodyPr/>
        <a:lstStyle/>
        <a:p>
          <a:endParaRPr lang="zh-CN" altLang="en-US"/>
        </a:p>
      </dgm:t>
    </dgm:pt>
    <dgm:pt modelId="{06B0477D-9F0E-4C71-883D-AA4D91F4374F}" type="pres">
      <dgm:prSet presAssocID="{8EA30B38-B52E-4840-8899-822E461C2FD0}" presName="parentText" presStyleLbl="node1" presStyleIdx="1" presStyleCnt="2">
        <dgm:presLayoutVars>
          <dgm:chMax val="0"/>
          <dgm:bulletEnabled val="1"/>
        </dgm:presLayoutVars>
      </dgm:prSet>
      <dgm:spPr/>
      <dgm:t>
        <a:bodyPr/>
        <a:lstStyle/>
        <a:p>
          <a:endParaRPr lang="zh-CN" altLang="en-US"/>
        </a:p>
      </dgm:t>
    </dgm:pt>
    <dgm:pt modelId="{AB2CE1AE-1D83-44C0-BA90-A767A592C3BC}" type="pres">
      <dgm:prSet presAssocID="{8EA30B38-B52E-4840-8899-822E461C2FD0}" presName="negativeSpace" presStyleCnt="0"/>
      <dgm:spPr/>
      <dgm:t>
        <a:bodyPr/>
        <a:lstStyle/>
        <a:p>
          <a:endParaRPr lang="zh-CN" altLang="en-US"/>
        </a:p>
      </dgm:t>
    </dgm:pt>
    <dgm:pt modelId="{0A784E00-03AC-45EC-B119-F951BA2E1D84}" type="pres">
      <dgm:prSet presAssocID="{8EA30B38-B52E-4840-8899-822E461C2FD0}" presName="childText" presStyleLbl="conFgAcc1" presStyleIdx="1" presStyleCnt="2">
        <dgm:presLayoutVars>
          <dgm:bulletEnabled val="1"/>
        </dgm:presLayoutVars>
      </dgm:prSet>
      <dgm:spPr/>
      <dgm:t>
        <a:bodyPr/>
        <a:lstStyle/>
        <a:p>
          <a:endParaRPr lang="zh-CN" altLang="en-US"/>
        </a:p>
      </dgm:t>
    </dgm:pt>
  </dgm:ptLst>
  <dgm:cxnLst>
    <dgm:cxn modelId="{FCC068FD-8745-4CBF-A010-761E9302C403}" type="presOf" srcId="{2B489C87-07BE-44A7-8135-87C69E87178F}" destId="{0A784E00-03AC-45EC-B119-F951BA2E1D84}" srcOrd="0" destOrd="1" presId="urn:microsoft.com/office/officeart/2005/8/layout/list1"/>
    <dgm:cxn modelId="{35E8C210-752C-444D-8461-A5CB9494F0B8}" srcId="{8EA30B38-B52E-4840-8899-822E461C2FD0}" destId="{D689008D-D1D9-4388-B511-1625126ADAE5}" srcOrd="1" destOrd="0" parTransId="{6B1F64CF-A053-42C4-A7A1-7BC28D450A9E}" sibTransId="{6F081D0B-5D57-4D0C-8888-88A3B666A354}"/>
    <dgm:cxn modelId="{46CE7C77-1C93-4910-9961-9B709D452908}" srcId="{8EA30B38-B52E-4840-8899-822E461C2FD0}" destId="{76873F8D-6820-403C-B043-D884782DC2D8}" srcOrd="0" destOrd="0" parTransId="{72071A90-257D-486B-81F4-44E395688CB2}" sibTransId="{1E8B761A-4C08-46C4-A339-C4C4C983A662}"/>
    <dgm:cxn modelId="{6DC1869F-1CB7-4697-9F92-AF72E9ACDB5F}" type="presOf" srcId="{520892C8-A3D1-469C-8281-F2D1B8E5145F}" destId="{13AAAF89-71C3-4DC0-B373-F0821AB59CA6}" srcOrd="0" destOrd="0" presId="urn:microsoft.com/office/officeart/2005/8/layout/list1"/>
    <dgm:cxn modelId="{9B267E14-F1E5-4EA5-8762-AEEF3BE177C7}" type="presOf" srcId="{0C8D035F-7527-4267-965A-831E0760CD0F}" destId="{8BC0BFAB-9036-4336-808C-F0160F906F05}" srcOrd="0" destOrd="0" presId="urn:microsoft.com/office/officeart/2005/8/layout/list1"/>
    <dgm:cxn modelId="{BE9A652C-676C-4F88-AF49-A358E649CC4E}" type="presOf" srcId="{8EA30B38-B52E-4840-8899-822E461C2FD0}" destId="{2B7B730E-103D-4FA9-B862-044EFB30C78F}" srcOrd="0" destOrd="0" presId="urn:microsoft.com/office/officeart/2005/8/layout/list1"/>
    <dgm:cxn modelId="{F8D0AD32-E579-4FD3-BF1F-98F5A1657F37}" type="presOf" srcId="{520892C8-A3D1-469C-8281-F2D1B8E5145F}" destId="{A27848FE-1AF1-40D9-8A29-ECB311597540}" srcOrd="1" destOrd="0" presId="urn:microsoft.com/office/officeart/2005/8/layout/list1"/>
    <dgm:cxn modelId="{F1F0325F-537C-4346-BC01-26CAAEEAB6F8}" type="presOf" srcId="{D4A10AFE-40DC-45EF-B5D5-7AEE979B3D46}" destId="{14C6E47E-482D-47D7-86C6-74F419E6F907}" srcOrd="0" destOrd="0" presId="urn:microsoft.com/office/officeart/2005/8/layout/list1"/>
    <dgm:cxn modelId="{0E16D2CC-9893-4951-B7E0-DB09C879E00C}" srcId="{76873F8D-6820-403C-B043-D884782DC2D8}" destId="{8D04FDC9-6959-482C-B216-3E7F40757C8D}" srcOrd="1" destOrd="0" parTransId="{3757841F-1A5E-4767-930B-96DB183A576A}" sibTransId="{470B19F6-E458-4E13-A6E4-648AEF8167BD}"/>
    <dgm:cxn modelId="{E8EC51EB-E3E1-45D1-B79C-B07677FC8F78}" type="presOf" srcId="{76873F8D-6820-403C-B043-D884782DC2D8}" destId="{0A784E00-03AC-45EC-B119-F951BA2E1D84}" srcOrd="0" destOrd="0" presId="urn:microsoft.com/office/officeart/2005/8/layout/list1"/>
    <dgm:cxn modelId="{F10C471A-865F-4514-9E77-1AB7839322D4}" srcId="{D4A10AFE-40DC-45EF-B5D5-7AEE979B3D46}" destId="{8EA30B38-B52E-4840-8899-822E461C2FD0}" srcOrd="1" destOrd="0" parTransId="{73E5CCF2-8662-4962-B269-C2995B87427B}" sibTransId="{0E9D7BCF-607F-4648-A772-E1009062AEEE}"/>
    <dgm:cxn modelId="{F1FDD828-D829-48C1-A558-319849A95637}" srcId="{D4A10AFE-40DC-45EF-B5D5-7AEE979B3D46}" destId="{520892C8-A3D1-469C-8281-F2D1B8E5145F}" srcOrd="0" destOrd="0" parTransId="{155DA228-2AEF-43A0-90E1-6FC27A1792C1}" sibTransId="{E717569B-D4F3-4F2D-8297-E8D9D7057197}"/>
    <dgm:cxn modelId="{7F846AD2-93BE-4408-8FFB-DFFBE41022C4}" srcId="{520892C8-A3D1-469C-8281-F2D1B8E5145F}" destId="{0C8D035F-7527-4267-965A-831E0760CD0F}" srcOrd="0" destOrd="0" parTransId="{78239F93-EA83-451C-A47C-B79FB2124383}" sibTransId="{597438E0-7FBD-400C-91F4-01A5726164BB}"/>
    <dgm:cxn modelId="{25256B2C-826B-48FA-B7FF-B10BF208C630}" type="presOf" srcId="{8EA30B38-B52E-4840-8899-822E461C2FD0}" destId="{06B0477D-9F0E-4C71-883D-AA4D91F4374F}" srcOrd="1" destOrd="0" presId="urn:microsoft.com/office/officeart/2005/8/layout/list1"/>
    <dgm:cxn modelId="{CFB5F015-B117-439C-AB8E-4A7398CF612A}" type="presOf" srcId="{8D04FDC9-6959-482C-B216-3E7F40757C8D}" destId="{0A784E00-03AC-45EC-B119-F951BA2E1D84}" srcOrd="0" destOrd="2" presId="urn:microsoft.com/office/officeart/2005/8/layout/list1"/>
    <dgm:cxn modelId="{2A01E4D9-CC4E-4D89-9F78-5E01685931BF}" type="presOf" srcId="{D689008D-D1D9-4388-B511-1625126ADAE5}" destId="{0A784E00-03AC-45EC-B119-F951BA2E1D84}" srcOrd="0" destOrd="3" presId="urn:microsoft.com/office/officeart/2005/8/layout/list1"/>
    <dgm:cxn modelId="{BB7455A7-325C-4F05-9CD6-54885C2DF1EE}" srcId="{76873F8D-6820-403C-B043-D884782DC2D8}" destId="{2B489C87-07BE-44A7-8135-87C69E87178F}" srcOrd="0" destOrd="0" parTransId="{E049689F-231D-448D-BE11-6810182C1AA5}" sibTransId="{94C2A0F8-70FA-40D3-9FA9-C325799FF9E6}"/>
    <dgm:cxn modelId="{99D3753C-4157-4EEA-826A-DA15481A923B}" type="presParOf" srcId="{14C6E47E-482D-47D7-86C6-74F419E6F907}" destId="{8AF70A97-2670-4E2B-A391-EF7CB2E96A97}" srcOrd="0" destOrd="0" presId="urn:microsoft.com/office/officeart/2005/8/layout/list1"/>
    <dgm:cxn modelId="{0D7D53DB-2C65-435F-89AA-4BFDC0741A4B}" type="presParOf" srcId="{8AF70A97-2670-4E2B-A391-EF7CB2E96A97}" destId="{13AAAF89-71C3-4DC0-B373-F0821AB59CA6}" srcOrd="0" destOrd="0" presId="urn:microsoft.com/office/officeart/2005/8/layout/list1"/>
    <dgm:cxn modelId="{6DD09784-E562-47B5-A54A-48E3B26665C2}" type="presParOf" srcId="{8AF70A97-2670-4E2B-A391-EF7CB2E96A97}" destId="{A27848FE-1AF1-40D9-8A29-ECB311597540}" srcOrd="1" destOrd="0" presId="urn:microsoft.com/office/officeart/2005/8/layout/list1"/>
    <dgm:cxn modelId="{3F63DBD8-D336-4167-B06E-7EE2F3ACCF17}" type="presParOf" srcId="{14C6E47E-482D-47D7-86C6-74F419E6F907}" destId="{2F978783-8EB8-494F-B202-D7914AD6FF86}" srcOrd="1" destOrd="0" presId="urn:microsoft.com/office/officeart/2005/8/layout/list1"/>
    <dgm:cxn modelId="{FCE55C50-595A-4EB7-BD1C-666CEC44C8AA}" type="presParOf" srcId="{14C6E47E-482D-47D7-86C6-74F419E6F907}" destId="{8BC0BFAB-9036-4336-808C-F0160F906F05}" srcOrd="2" destOrd="0" presId="urn:microsoft.com/office/officeart/2005/8/layout/list1"/>
    <dgm:cxn modelId="{C18F22B5-66EB-4AEA-890C-B89D50BEC92F}" type="presParOf" srcId="{14C6E47E-482D-47D7-86C6-74F419E6F907}" destId="{B837336F-29B3-46EC-9EA2-E92E17D068F6}" srcOrd="3" destOrd="0" presId="urn:microsoft.com/office/officeart/2005/8/layout/list1"/>
    <dgm:cxn modelId="{F343CAFF-A32E-4963-9400-BBFC5081E60B}" type="presParOf" srcId="{14C6E47E-482D-47D7-86C6-74F419E6F907}" destId="{5FC10939-2D35-4DA5-BE14-969226AD72AD}" srcOrd="4" destOrd="0" presId="urn:microsoft.com/office/officeart/2005/8/layout/list1"/>
    <dgm:cxn modelId="{D4F4AB6E-7015-4813-B273-0F2CC2BF0C0A}" type="presParOf" srcId="{5FC10939-2D35-4DA5-BE14-969226AD72AD}" destId="{2B7B730E-103D-4FA9-B862-044EFB30C78F}" srcOrd="0" destOrd="0" presId="urn:microsoft.com/office/officeart/2005/8/layout/list1"/>
    <dgm:cxn modelId="{D7D9E2D1-6E04-46FB-923C-EE5BDFCAD6BA}" type="presParOf" srcId="{5FC10939-2D35-4DA5-BE14-969226AD72AD}" destId="{06B0477D-9F0E-4C71-883D-AA4D91F4374F}" srcOrd="1" destOrd="0" presId="urn:microsoft.com/office/officeart/2005/8/layout/list1"/>
    <dgm:cxn modelId="{9D1D99E9-9F51-47AB-8CB2-AFB915FF69B4}" type="presParOf" srcId="{14C6E47E-482D-47D7-86C6-74F419E6F907}" destId="{AB2CE1AE-1D83-44C0-BA90-A767A592C3BC}" srcOrd="5" destOrd="0" presId="urn:microsoft.com/office/officeart/2005/8/layout/list1"/>
    <dgm:cxn modelId="{E6750A2A-5DB8-4BD6-8885-694F3A518C38}" type="presParOf" srcId="{14C6E47E-482D-47D7-86C6-74F419E6F907}" destId="{0A784E00-03AC-45EC-B119-F951BA2E1D8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873E7AC-F8F5-45D3-8DF3-B04C144CEC5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3A1C9583-4801-4DF7-AB43-FF13B25684F8}">
      <dgm:prSet/>
      <dgm:spPr/>
      <dgm:t>
        <a:bodyPr/>
        <a:lstStyle/>
        <a:p>
          <a:pPr rtl="0"/>
          <a:r>
            <a:rPr lang="zh-CN" b="1" dirty="0" smtClean="0"/>
            <a:t>磨光面：</a:t>
          </a:r>
          <a:endParaRPr lang="zh-CN" dirty="0"/>
        </a:p>
      </dgm:t>
    </dgm:pt>
    <dgm:pt modelId="{ED1FDD9C-981B-4DB0-8543-4785FE4615DF}" type="parTrans" cxnId="{28D6D439-968A-4128-8278-FBFD80BD322D}">
      <dgm:prSet/>
      <dgm:spPr/>
      <dgm:t>
        <a:bodyPr/>
        <a:lstStyle/>
        <a:p>
          <a:endParaRPr lang="zh-CN" altLang="en-US"/>
        </a:p>
      </dgm:t>
    </dgm:pt>
    <dgm:pt modelId="{F2C894B8-796C-4F8E-91C3-F9B999FA5BBC}" type="sibTrans" cxnId="{28D6D439-968A-4128-8278-FBFD80BD322D}">
      <dgm:prSet/>
      <dgm:spPr/>
      <dgm:t>
        <a:bodyPr/>
        <a:lstStyle/>
        <a:p>
          <a:endParaRPr lang="zh-CN" altLang="en-US"/>
        </a:p>
      </dgm:t>
    </dgm:pt>
    <dgm:pt modelId="{C43B541E-16CB-421B-9ACC-D5AE1363D802}">
      <dgm:prSet/>
      <dgm:spPr/>
      <dgm:t>
        <a:bodyPr/>
        <a:lstStyle/>
        <a:p>
          <a:pPr rtl="0"/>
          <a:r>
            <a:rPr lang="zh-CN" b="1" dirty="0" smtClean="0"/>
            <a:t>磨光面分布特点：</a:t>
          </a:r>
          <a:endParaRPr lang="zh-CN" dirty="0"/>
        </a:p>
      </dgm:t>
    </dgm:pt>
    <dgm:pt modelId="{D58A1477-21E2-465F-955E-8A2712693A14}" type="parTrans" cxnId="{E929F21F-C544-4E96-90C1-62673981C916}">
      <dgm:prSet/>
      <dgm:spPr/>
      <dgm:t>
        <a:bodyPr/>
        <a:lstStyle/>
        <a:p>
          <a:endParaRPr lang="zh-CN" altLang="en-US"/>
        </a:p>
      </dgm:t>
    </dgm:pt>
    <dgm:pt modelId="{D532EF8C-31CD-487A-B4B5-A7792D59CD37}" type="sibTrans" cxnId="{E929F21F-C544-4E96-90C1-62673981C916}">
      <dgm:prSet/>
      <dgm:spPr/>
      <dgm:t>
        <a:bodyPr/>
        <a:lstStyle/>
        <a:p>
          <a:endParaRPr lang="zh-CN" altLang="en-US"/>
        </a:p>
      </dgm:t>
    </dgm:pt>
    <dgm:pt modelId="{6A0D0536-53F7-497E-83D8-85DCF6F030C8}">
      <dgm:prSet/>
      <dgm:spPr/>
      <dgm:t>
        <a:bodyPr/>
        <a:lstStyle/>
        <a:p>
          <a:pPr rtl="0"/>
          <a:r>
            <a:rPr lang="zh-CN" b="1" dirty="0" smtClean="0"/>
            <a:t>当冰川搬运物是砂和粉砂时，在较致密的岩石上，磨光面更为发达</a:t>
          </a:r>
          <a:endParaRPr lang="zh-CN" dirty="0"/>
        </a:p>
      </dgm:t>
    </dgm:pt>
    <dgm:pt modelId="{709DD420-EE44-4EBA-9FD3-BEC3A6F56966}" type="parTrans" cxnId="{2E47989D-8785-4040-BF7B-58E18A5ADBD0}">
      <dgm:prSet/>
      <dgm:spPr/>
      <dgm:t>
        <a:bodyPr/>
        <a:lstStyle/>
        <a:p>
          <a:endParaRPr lang="zh-CN" altLang="en-US"/>
        </a:p>
      </dgm:t>
    </dgm:pt>
    <dgm:pt modelId="{BF7B11B9-E9E8-43DA-BBD2-0CFA99857AC4}" type="sibTrans" cxnId="{2E47989D-8785-4040-BF7B-58E18A5ADBD0}">
      <dgm:prSet/>
      <dgm:spPr/>
      <dgm:t>
        <a:bodyPr/>
        <a:lstStyle/>
        <a:p>
          <a:endParaRPr lang="zh-CN" altLang="en-US"/>
        </a:p>
      </dgm:t>
    </dgm:pt>
    <dgm:pt modelId="{3192FF1E-A471-42D7-90EA-9C1B76DA693C}">
      <dgm:prSet/>
      <dgm:spPr/>
      <dgm:t>
        <a:bodyPr/>
        <a:lstStyle/>
        <a:p>
          <a:pPr rtl="0"/>
          <a:r>
            <a:rPr lang="zh-CN" b="1" dirty="0" smtClean="0"/>
            <a:t>若冰川搬运物为砾石，则在谷壁上刻蚀成条痕或刻槽，称之为冰川擦痕，擦痕的一端粗，另一端细，粗的一端指向上游 </a:t>
          </a:r>
          <a:endParaRPr lang="zh-CN" dirty="0"/>
        </a:p>
      </dgm:t>
    </dgm:pt>
    <dgm:pt modelId="{E507ED23-733C-453A-96A4-5E638A5C826E}" type="parTrans" cxnId="{780883D0-3300-4686-BE77-A4F46F7646D3}">
      <dgm:prSet/>
      <dgm:spPr/>
      <dgm:t>
        <a:bodyPr/>
        <a:lstStyle/>
        <a:p>
          <a:endParaRPr lang="zh-CN" altLang="en-US"/>
        </a:p>
      </dgm:t>
    </dgm:pt>
    <dgm:pt modelId="{345EC7C1-15FE-4B5A-A63E-C253B840E870}" type="sibTrans" cxnId="{780883D0-3300-4686-BE77-A4F46F7646D3}">
      <dgm:prSet/>
      <dgm:spPr/>
      <dgm:t>
        <a:bodyPr/>
        <a:lstStyle/>
        <a:p>
          <a:endParaRPr lang="zh-CN" altLang="en-US"/>
        </a:p>
      </dgm:t>
    </dgm:pt>
    <dgm:pt modelId="{703F24FC-4016-4E22-8EB3-7BF8F85655FE}">
      <dgm:prSet/>
      <dgm:spPr/>
      <dgm:t>
        <a:bodyPr/>
        <a:lstStyle/>
        <a:p>
          <a:pPr rtl="0"/>
          <a:r>
            <a:rPr lang="zh-CN" altLang="en-US" b="1" dirty="0" smtClean="0"/>
            <a:t>分布</a:t>
          </a:r>
          <a:r>
            <a:rPr lang="zh-CN" b="1" dirty="0" smtClean="0"/>
            <a:t>在羊背石上或</a:t>
          </a:r>
          <a:r>
            <a:rPr lang="en-US" b="1" dirty="0" smtClean="0"/>
            <a:t>U</a:t>
          </a:r>
          <a:r>
            <a:rPr lang="zh-CN" b="1" dirty="0" smtClean="0"/>
            <a:t>型谷谷壁及在大漂砾上，因冰川的作用而形成</a:t>
          </a:r>
          <a:endParaRPr lang="zh-CN" dirty="0"/>
        </a:p>
      </dgm:t>
    </dgm:pt>
    <dgm:pt modelId="{66095677-FC7C-4F2D-9230-5133C33E6ED9}" type="parTrans" cxnId="{428A510B-2874-4D8A-BB60-5EDB2497E332}">
      <dgm:prSet/>
      <dgm:spPr/>
      <dgm:t>
        <a:bodyPr/>
        <a:lstStyle/>
        <a:p>
          <a:endParaRPr lang="zh-CN" altLang="en-US"/>
        </a:p>
      </dgm:t>
    </dgm:pt>
    <dgm:pt modelId="{512D4A46-E3B0-44A5-A10E-8643CB512EFA}" type="sibTrans" cxnId="{428A510B-2874-4D8A-BB60-5EDB2497E332}">
      <dgm:prSet/>
      <dgm:spPr/>
      <dgm:t>
        <a:bodyPr/>
        <a:lstStyle/>
        <a:p>
          <a:endParaRPr lang="zh-CN" altLang="en-US"/>
        </a:p>
      </dgm:t>
    </dgm:pt>
    <dgm:pt modelId="{348186AF-E197-4840-B37A-0BA0CFDAE2D8}" type="pres">
      <dgm:prSet presAssocID="{6873E7AC-F8F5-45D3-8DF3-B04C144CEC59}" presName="linear" presStyleCnt="0">
        <dgm:presLayoutVars>
          <dgm:animLvl val="lvl"/>
          <dgm:resizeHandles val="exact"/>
        </dgm:presLayoutVars>
      </dgm:prSet>
      <dgm:spPr/>
      <dgm:t>
        <a:bodyPr/>
        <a:lstStyle/>
        <a:p>
          <a:endParaRPr lang="zh-CN" altLang="en-US"/>
        </a:p>
      </dgm:t>
    </dgm:pt>
    <dgm:pt modelId="{A01D2A15-CEA5-4151-9D88-A0EB1806A99E}" type="pres">
      <dgm:prSet presAssocID="{3A1C9583-4801-4DF7-AB43-FF13B25684F8}" presName="parentText" presStyleLbl="node1" presStyleIdx="0" presStyleCnt="2">
        <dgm:presLayoutVars>
          <dgm:chMax val="0"/>
          <dgm:bulletEnabled val="1"/>
        </dgm:presLayoutVars>
      </dgm:prSet>
      <dgm:spPr/>
      <dgm:t>
        <a:bodyPr/>
        <a:lstStyle/>
        <a:p>
          <a:endParaRPr lang="zh-CN" altLang="en-US"/>
        </a:p>
      </dgm:t>
    </dgm:pt>
    <dgm:pt modelId="{CAA399C7-09CA-4ABD-AC78-8D1C572034A2}" type="pres">
      <dgm:prSet presAssocID="{3A1C9583-4801-4DF7-AB43-FF13B25684F8}" presName="childText" presStyleLbl="revTx" presStyleIdx="0" presStyleCnt="2">
        <dgm:presLayoutVars>
          <dgm:bulletEnabled val="1"/>
        </dgm:presLayoutVars>
      </dgm:prSet>
      <dgm:spPr/>
      <dgm:t>
        <a:bodyPr/>
        <a:lstStyle/>
        <a:p>
          <a:endParaRPr lang="zh-CN" altLang="en-US"/>
        </a:p>
      </dgm:t>
    </dgm:pt>
    <dgm:pt modelId="{C314E649-79E9-4D6C-9386-459484D8BFAE}" type="pres">
      <dgm:prSet presAssocID="{C43B541E-16CB-421B-9ACC-D5AE1363D802}" presName="parentText" presStyleLbl="node1" presStyleIdx="1" presStyleCnt="2" custScaleY="84948">
        <dgm:presLayoutVars>
          <dgm:chMax val="0"/>
          <dgm:bulletEnabled val="1"/>
        </dgm:presLayoutVars>
      </dgm:prSet>
      <dgm:spPr/>
      <dgm:t>
        <a:bodyPr/>
        <a:lstStyle/>
        <a:p>
          <a:endParaRPr lang="zh-CN" altLang="en-US"/>
        </a:p>
      </dgm:t>
    </dgm:pt>
    <dgm:pt modelId="{9D80BD69-EA6C-4466-B872-58996256DC24}" type="pres">
      <dgm:prSet presAssocID="{C43B541E-16CB-421B-9ACC-D5AE1363D802}" presName="childText" presStyleLbl="revTx" presStyleIdx="1" presStyleCnt="2">
        <dgm:presLayoutVars>
          <dgm:bulletEnabled val="1"/>
        </dgm:presLayoutVars>
      </dgm:prSet>
      <dgm:spPr/>
      <dgm:t>
        <a:bodyPr/>
        <a:lstStyle/>
        <a:p>
          <a:endParaRPr lang="zh-CN" altLang="en-US"/>
        </a:p>
      </dgm:t>
    </dgm:pt>
  </dgm:ptLst>
  <dgm:cxnLst>
    <dgm:cxn modelId="{428A510B-2874-4D8A-BB60-5EDB2497E332}" srcId="{3A1C9583-4801-4DF7-AB43-FF13B25684F8}" destId="{703F24FC-4016-4E22-8EB3-7BF8F85655FE}" srcOrd="0" destOrd="0" parTransId="{66095677-FC7C-4F2D-9230-5133C33E6ED9}" sibTransId="{512D4A46-E3B0-44A5-A10E-8643CB512EFA}"/>
    <dgm:cxn modelId="{780883D0-3300-4686-BE77-A4F46F7646D3}" srcId="{C43B541E-16CB-421B-9ACC-D5AE1363D802}" destId="{3192FF1E-A471-42D7-90EA-9C1B76DA693C}" srcOrd="1" destOrd="0" parTransId="{E507ED23-733C-453A-96A4-5E638A5C826E}" sibTransId="{345EC7C1-15FE-4B5A-A63E-C253B840E870}"/>
    <dgm:cxn modelId="{09DAD79E-66ED-4550-9736-103FBF41EC07}" type="presOf" srcId="{6A0D0536-53F7-497E-83D8-85DCF6F030C8}" destId="{9D80BD69-EA6C-4466-B872-58996256DC24}" srcOrd="0" destOrd="0" presId="urn:microsoft.com/office/officeart/2005/8/layout/vList2"/>
    <dgm:cxn modelId="{A16A0BD5-293A-4780-B4F3-8CBD8D5FCF41}" type="presOf" srcId="{C43B541E-16CB-421B-9ACC-D5AE1363D802}" destId="{C314E649-79E9-4D6C-9386-459484D8BFAE}" srcOrd="0" destOrd="0" presId="urn:microsoft.com/office/officeart/2005/8/layout/vList2"/>
    <dgm:cxn modelId="{D5F76D31-9571-4A1F-84BC-684A71B48660}" type="presOf" srcId="{703F24FC-4016-4E22-8EB3-7BF8F85655FE}" destId="{CAA399C7-09CA-4ABD-AC78-8D1C572034A2}" srcOrd="0" destOrd="0" presId="urn:microsoft.com/office/officeart/2005/8/layout/vList2"/>
    <dgm:cxn modelId="{4C2233F9-823E-4DB2-8D1E-2DE680EC0990}" type="presOf" srcId="{3A1C9583-4801-4DF7-AB43-FF13B25684F8}" destId="{A01D2A15-CEA5-4151-9D88-A0EB1806A99E}" srcOrd="0" destOrd="0" presId="urn:microsoft.com/office/officeart/2005/8/layout/vList2"/>
    <dgm:cxn modelId="{2E47989D-8785-4040-BF7B-58E18A5ADBD0}" srcId="{C43B541E-16CB-421B-9ACC-D5AE1363D802}" destId="{6A0D0536-53F7-497E-83D8-85DCF6F030C8}" srcOrd="0" destOrd="0" parTransId="{709DD420-EE44-4EBA-9FD3-BEC3A6F56966}" sibTransId="{BF7B11B9-E9E8-43DA-BBD2-0CFA99857AC4}"/>
    <dgm:cxn modelId="{D4B6496E-1D37-4BDB-B4CB-9DDC956F239D}" type="presOf" srcId="{6873E7AC-F8F5-45D3-8DF3-B04C144CEC59}" destId="{348186AF-E197-4840-B37A-0BA0CFDAE2D8}" srcOrd="0" destOrd="0" presId="urn:microsoft.com/office/officeart/2005/8/layout/vList2"/>
    <dgm:cxn modelId="{9ABAF4E6-A50F-414F-8C97-5DE3EA36ACFE}" type="presOf" srcId="{3192FF1E-A471-42D7-90EA-9C1B76DA693C}" destId="{9D80BD69-EA6C-4466-B872-58996256DC24}" srcOrd="0" destOrd="1" presId="urn:microsoft.com/office/officeart/2005/8/layout/vList2"/>
    <dgm:cxn modelId="{E929F21F-C544-4E96-90C1-62673981C916}" srcId="{6873E7AC-F8F5-45D3-8DF3-B04C144CEC59}" destId="{C43B541E-16CB-421B-9ACC-D5AE1363D802}" srcOrd="1" destOrd="0" parTransId="{D58A1477-21E2-465F-955E-8A2712693A14}" sibTransId="{D532EF8C-31CD-487A-B4B5-A7792D59CD37}"/>
    <dgm:cxn modelId="{28D6D439-968A-4128-8278-FBFD80BD322D}" srcId="{6873E7AC-F8F5-45D3-8DF3-B04C144CEC59}" destId="{3A1C9583-4801-4DF7-AB43-FF13B25684F8}" srcOrd="0" destOrd="0" parTransId="{ED1FDD9C-981B-4DB0-8543-4785FE4615DF}" sibTransId="{F2C894B8-796C-4F8E-91C3-F9B999FA5BBC}"/>
    <dgm:cxn modelId="{5CDA80F9-0C7F-484C-96F8-10C50E60EE68}" type="presParOf" srcId="{348186AF-E197-4840-B37A-0BA0CFDAE2D8}" destId="{A01D2A15-CEA5-4151-9D88-A0EB1806A99E}" srcOrd="0" destOrd="0" presId="urn:microsoft.com/office/officeart/2005/8/layout/vList2"/>
    <dgm:cxn modelId="{C71A6887-CF2B-4D86-91EC-95C4724FC8E7}" type="presParOf" srcId="{348186AF-E197-4840-B37A-0BA0CFDAE2D8}" destId="{CAA399C7-09CA-4ABD-AC78-8D1C572034A2}" srcOrd="1" destOrd="0" presId="urn:microsoft.com/office/officeart/2005/8/layout/vList2"/>
    <dgm:cxn modelId="{8A471695-9C2E-46BA-878E-7E96F69EFB58}" type="presParOf" srcId="{348186AF-E197-4840-B37A-0BA0CFDAE2D8}" destId="{C314E649-79E9-4D6C-9386-459484D8BFAE}" srcOrd="2" destOrd="0" presId="urn:microsoft.com/office/officeart/2005/8/layout/vList2"/>
    <dgm:cxn modelId="{D2A5C452-ADE6-428B-A541-EF60CE440083}" type="presParOf" srcId="{348186AF-E197-4840-B37A-0BA0CFDAE2D8}" destId="{9D80BD69-EA6C-4466-B872-58996256DC2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C2DA59D4-7E30-47B0-8C9E-AD7AD0B61DC7}"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EB175064-584F-4FF5-8E2C-6E5A8A79AA20}">
      <dgm:prSet/>
      <dgm:spPr/>
      <dgm:t>
        <a:bodyPr/>
        <a:lstStyle/>
        <a:p>
          <a:pPr rtl="0"/>
          <a:r>
            <a:rPr lang="zh-CN" b="1" dirty="0" smtClean="0"/>
            <a:t>表碛：出露在冰川表面的冰碛物。</a:t>
          </a:r>
          <a:endParaRPr lang="zh-CN" dirty="0"/>
        </a:p>
      </dgm:t>
    </dgm:pt>
    <dgm:pt modelId="{951AE679-8102-4840-B500-A9132BE823BA}" type="parTrans" cxnId="{D0A0322F-B57E-4212-B28B-ECB21C50C0E3}">
      <dgm:prSet/>
      <dgm:spPr/>
      <dgm:t>
        <a:bodyPr/>
        <a:lstStyle/>
        <a:p>
          <a:endParaRPr lang="zh-CN" altLang="en-US"/>
        </a:p>
      </dgm:t>
    </dgm:pt>
    <dgm:pt modelId="{782455F1-34D3-4853-9223-EA4BF80CFF9C}" type="sibTrans" cxnId="{D0A0322F-B57E-4212-B28B-ECB21C50C0E3}">
      <dgm:prSet/>
      <dgm:spPr/>
      <dgm:t>
        <a:bodyPr/>
        <a:lstStyle/>
        <a:p>
          <a:endParaRPr lang="zh-CN" altLang="en-US"/>
        </a:p>
      </dgm:t>
    </dgm:pt>
    <dgm:pt modelId="{648BAFDB-184E-465D-BF65-C71F60A3A326}">
      <dgm:prSet/>
      <dgm:spPr/>
      <dgm:t>
        <a:bodyPr/>
        <a:lstStyle/>
        <a:p>
          <a:pPr rtl="0"/>
          <a:r>
            <a:rPr lang="zh-CN" b="1" dirty="0" smtClean="0"/>
            <a:t>内碛：夹在冰川内的冰碛物。</a:t>
          </a:r>
          <a:endParaRPr lang="zh-CN" dirty="0"/>
        </a:p>
      </dgm:t>
    </dgm:pt>
    <dgm:pt modelId="{027EE646-066E-4166-A321-5353376A5B95}" type="parTrans" cxnId="{3E06CFA1-4181-43C1-9717-9D5D9D635343}">
      <dgm:prSet/>
      <dgm:spPr/>
      <dgm:t>
        <a:bodyPr/>
        <a:lstStyle/>
        <a:p>
          <a:endParaRPr lang="zh-CN" altLang="en-US"/>
        </a:p>
      </dgm:t>
    </dgm:pt>
    <dgm:pt modelId="{B77498B7-7891-4CB9-A537-7E2D232A8135}" type="sibTrans" cxnId="{3E06CFA1-4181-43C1-9717-9D5D9D635343}">
      <dgm:prSet/>
      <dgm:spPr/>
      <dgm:t>
        <a:bodyPr/>
        <a:lstStyle/>
        <a:p>
          <a:endParaRPr lang="zh-CN" altLang="en-US"/>
        </a:p>
      </dgm:t>
    </dgm:pt>
    <dgm:pt modelId="{88FBB70C-C27F-479A-8E68-42F241C9FD6A}">
      <dgm:prSet/>
      <dgm:spPr/>
      <dgm:t>
        <a:bodyPr/>
        <a:lstStyle/>
        <a:p>
          <a:pPr rtl="0"/>
          <a:r>
            <a:rPr lang="zh-CN" b="1" dirty="0" smtClean="0"/>
            <a:t>底碛：堆积在冰川谷底的冰碛物。</a:t>
          </a:r>
          <a:endParaRPr lang="zh-CN" dirty="0"/>
        </a:p>
      </dgm:t>
    </dgm:pt>
    <dgm:pt modelId="{84C2C829-7910-43B5-B676-8C2F5D677DF4}" type="parTrans" cxnId="{1DBCAD05-7C9B-42FC-8408-D2C2CF347A48}">
      <dgm:prSet/>
      <dgm:spPr/>
      <dgm:t>
        <a:bodyPr/>
        <a:lstStyle/>
        <a:p>
          <a:endParaRPr lang="zh-CN" altLang="en-US"/>
        </a:p>
      </dgm:t>
    </dgm:pt>
    <dgm:pt modelId="{C0DB4031-3910-4539-9FC7-0DA811EE8B9F}" type="sibTrans" cxnId="{1DBCAD05-7C9B-42FC-8408-D2C2CF347A48}">
      <dgm:prSet/>
      <dgm:spPr/>
      <dgm:t>
        <a:bodyPr/>
        <a:lstStyle/>
        <a:p>
          <a:endParaRPr lang="zh-CN" altLang="en-US"/>
        </a:p>
      </dgm:t>
    </dgm:pt>
    <dgm:pt modelId="{798A838C-6BCA-4BF5-9733-8A59456147EF}">
      <dgm:prSet/>
      <dgm:spPr/>
      <dgm:t>
        <a:bodyPr/>
        <a:lstStyle/>
        <a:p>
          <a:pPr rtl="0"/>
          <a:r>
            <a:rPr lang="zh-CN" b="1" dirty="0" smtClean="0"/>
            <a:t>侧碛：在冰川两侧堆积的冰碛物。 </a:t>
          </a:r>
          <a:endParaRPr lang="zh-CN" dirty="0"/>
        </a:p>
      </dgm:t>
    </dgm:pt>
    <dgm:pt modelId="{FA7764CB-FCC8-4E49-AEEC-91C15980FE95}" type="parTrans" cxnId="{F40D47DA-7D9E-468B-B892-3AB254A6238B}">
      <dgm:prSet/>
      <dgm:spPr/>
      <dgm:t>
        <a:bodyPr/>
        <a:lstStyle/>
        <a:p>
          <a:endParaRPr lang="zh-CN" altLang="en-US"/>
        </a:p>
      </dgm:t>
    </dgm:pt>
    <dgm:pt modelId="{62E2A810-6164-46C5-B358-6F4743C81647}" type="sibTrans" cxnId="{F40D47DA-7D9E-468B-B892-3AB254A6238B}">
      <dgm:prSet/>
      <dgm:spPr/>
      <dgm:t>
        <a:bodyPr/>
        <a:lstStyle/>
        <a:p>
          <a:endParaRPr lang="zh-CN" altLang="en-US"/>
        </a:p>
      </dgm:t>
    </dgm:pt>
    <dgm:pt modelId="{558A4CAA-4A19-4A6B-8D39-FA9519BD9BAE}">
      <dgm:prSet/>
      <dgm:spPr/>
      <dgm:t>
        <a:bodyPr/>
        <a:lstStyle/>
        <a:p>
          <a:pPr rtl="0"/>
          <a:r>
            <a:rPr lang="zh-CN" b="1" dirty="0" smtClean="0"/>
            <a:t>中碛：两条冰川汇合后，其相邻的侧碛即合而为一，位于会合后冰川的中间称为中碛。</a:t>
          </a:r>
          <a:endParaRPr lang="zh-CN" dirty="0"/>
        </a:p>
      </dgm:t>
    </dgm:pt>
    <dgm:pt modelId="{C5D16EB2-7D99-4BCA-B97F-2BD368A6515E}" type="parTrans" cxnId="{0A7853ED-D049-47AE-AA31-C71A270F7CDD}">
      <dgm:prSet/>
      <dgm:spPr/>
      <dgm:t>
        <a:bodyPr/>
        <a:lstStyle/>
        <a:p>
          <a:endParaRPr lang="zh-CN" altLang="en-US"/>
        </a:p>
      </dgm:t>
    </dgm:pt>
    <dgm:pt modelId="{F9604701-7564-407D-A722-82BDD5506B24}" type="sibTrans" cxnId="{0A7853ED-D049-47AE-AA31-C71A270F7CDD}">
      <dgm:prSet/>
      <dgm:spPr/>
      <dgm:t>
        <a:bodyPr/>
        <a:lstStyle/>
        <a:p>
          <a:endParaRPr lang="zh-CN" altLang="en-US"/>
        </a:p>
      </dgm:t>
    </dgm:pt>
    <dgm:pt modelId="{FA38B342-79E2-4FE8-B052-4303374EAF50}" type="pres">
      <dgm:prSet presAssocID="{C2DA59D4-7E30-47B0-8C9E-AD7AD0B61DC7}" presName="linear" presStyleCnt="0">
        <dgm:presLayoutVars>
          <dgm:animLvl val="lvl"/>
          <dgm:resizeHandles val="exact"/>
        </dgm:presLayoutVars>
      </dgm:prSet>
      <dgm:spPr/>
      <dgm:t>
        <a:bodyPr/>
        <a:lstStyle/>
        <a:p>
          <a:endParaRPr lang="zh-CN" altLang="en-US"/>
        </a:p>
      </dgm:t>
    </dgm:pt>
    <dgm:pt modelId="{DE5E14BC-F7CB-4DEF-A3DE-874DFC1EFD4B}" type="pres">
      <dgm:prSet presAssocID="{EB175064-584F-4FF5-8E2C-6E5A8A79AA20}" presName="parentText" presStyleLbl="node1" presStyleIdx="0" presStyleCnt="5">
        <dgm:presLayoutVars>
          <dgm:chMax val="0"/>
          <dgm:bulletEnabled val="1"/>
        </dgm:presLayoutVars>
      </dgm:prSet>
      <dgm:spPr/>
      <dgm:t>
        <a:bodyPr/>
        <a:lstStyle/>
        <a:p>
          <a:endParaRPr lang="zh-CN" altLang="en-US"/>
        </a:p>
      </dgm:t>
    </dgm:pt>
    <dgm:pt modelId="{EF82552A-2B74-4202-8FAE-DAB0C255EE00}" type="pres">
      <dgm:prSet presAssocID="{782455F1-34D3-4853-9223-EA4BF80CFF9C}" presName="spacer" presStyleCnt="0"/>
      <dgm:spPr/>
    </dgm:pt>
    <dgm:pt modelId="{18E99A6B-7FCE-4972-91AE-5C332D449F8B}" type="pres">
      <dgm:prSet presAssocID="{648BAFDB-184E-465D-BF65-C71F60A3A326}" presName="parentText" presStyleLbl="node1" presStyleIdx="1" presStyleCnt="5">
        <dgm:presLayoutVars>
          <dgm:chMax val="0"/>
          <dgm:bulletEnabled val="1"/>
        </dgm:presLayoutVars>
      </dgm:prSet>
      <dgm:spPr/>
      <dgm:t>
        <a:bodyPr/>
        <a:lstStyle/>
        <a:p>
          <a:endParaRPr lang="zh-CN" altLang="en-US"/>
        </a:p>
      </dgm:t>
    </dgm:pt>
    <dgm:pt modelId="{FACFAFAF-2E31-4C9E-8314-D1C609CB1714}" type="pres">
      <dgm:prSet presAssocID="{B77498B7-7891-4CB9-A537-7E2D232A8135}" presName="spacer" presStyleCnt="0"/>
      <dgm:spPr/>
    </dgm:pt>
    <dgm:pt modelId="{96846852-8063-46F1-BD80-21DE36C864EE}" type="pres">
      <dgm:prSet presAssocID="{88FBB70C-C27F-479A-8E68-42F241C9FD6A}" presName="parentText" presStyleLbl="node1" presStyleIdx="2" presStyleCnt="5">
        <dgm:presLayoutVars>
          <dgm:chMax val="0"/>
          <dgm:bulletEnabled val="1"/>
        </dgm:presLayoutVars>
      </dgm:prSet>
      <dgm:spPr/>
      <dgm:t>
        <a:bodyPr/>
        <a:lstStyle/>
        <a:p>
          <a:endParaRPr lang="zh-CN" altLang="en-US"/>
        </a:p>
      </dgm:t>
    </dgm:pt>
    <dgm:pt modelId="{F5BA584F-D345-4299-8831-F8672EF48D28}" type="pres">
      <dgm:prSet presAssocID="{C0DB4031-3910-4539-9FC7-0DA811EE8B9F}" presName="spacer" presStyleCnt="0"/>
      <dgm:spPr/>
    </dgm:pt>
    <dgm:pt modelId="{CE1F48F8-C100-4056-87AF-CAC1CAFE1845}" type="pres">
      <dgm:prSet presAssocID="{798A838C-6BCA-4BF5-9733-8A59456147EF}" presName="parentText" presStyleLbl="node1" presStyleIdx="3" presStyleCnt="5">
        <dgm:presLayoutVars>
          <dgm:chMax val="0"/>
          <dgm:bulletEnabled val="1"/>
        </dgm:presLayoutVars>
      </dgm:prSet>
      <dgm:spPr/>
      <dgm:t>
        <a:bodyPr/>
        <a:lstStyle/>
        <a:p>
          <a:endParaRPr lang="zh-CN" altLang="en-US"/>
        </a:p>
      </dgm:t>
    </dgm:pt>
    <dgm:pt modelId="{5E771D09-557B-4F5C-9FCF-342AA621CB31}" type="pres">
      <dgm:prSet presAssocID="{62E2A810-6164-46C5-B358-6F4743C81647}" presName="spacer" presStyleCnt="0"/>
      <dgm:spPr/>
    </dgm:pt>
    <dgm:pt modelId="{021DBB9C-019A-4C9A-9AD3-35B009406FAD}" type="pres">
      <dgm:prSet presAssocID="{558A4CAA-4A19-4A6B-8D39-FA9519BD9BAE}" presName="parentText" presStyleLbl="node1" presStyleIdx="4" presStyleCnt="5">
        <dgm:presLayoutVars>
          <dgm:chMax val="0"/>
          <dgm:bulletEnabled val="1"/>
        </dgm:presLayoutVars>
      </dgm:prSet>
      <dgm:spPr/>
      <dgm:t>
        <a:bodyPr/>
        <a:lstStyle/>
        <a:p>
          <a:endParaRPr lang="zh-CN" altLang="en-US"/>
        </a:p>
      </dgm:t>
    </dgm:pt>
  </dgm:ptLst>
  <dgm:cxnLst>
    <dgm:cxn modelId="{AFF0ED92-03F4-42F3-A299-BE8A9BD7B339}" type="presOf" srcId="{798A838C-6BCA-4BF5-9733-8A59456147EF}" destId="{CE1F48F8-C100-4056-87AF-CAC1CAFE1845}" srcOrd="0" destOrd="0" presId="urn:microsoft.com/office/officeart/2005/8/layout/vList2"/>
    <dgm:cxn modelId="{3E06CFA1-4181-43C1-9717-9D5D9D635343}" srcId="{C2DA59D4-7E30-47B0-8C9E-AD7AD0B61DC7}" destId="{648BAFDB-184E-465D-BF65-C71F60A3A326}" srcOrd="1" destOrd="0" parTransId="{027EE646-066E-4166-A321-5353376A5B95}" sibTransId="{B77498B7-7891-4CB9-A537-7E2D232A8135}"/>
    <dgm:cxn modelId="{1DBCAD05-7C9B-42FC-8408-D2C2CF347A48}" srcId="{C2DA59D4-7E30-47B0-8C9E-AD7AD0B61DC7}" destId="{88FBB70C-C27F-479A-8E68-42F241C9FD6A}" srcOrd="2" destOrd="0" parTransId="{84C2C829-7910-43B5-B676-8C2F5D677DF4}" sibTransId="{C0DB4031-3910-4539-9FC7-0DA811EE8B9F}"/>
    <dgm:cxn modelId="{4CDA7AA1-2138-4A26-89CA-7EC688DF4277}" type="presOf" srcId="{558A4CAA-4A19-4A6B-8D39-FA9519BD9BAE}" destId="{021DBB9C-019A-4C9A-9AD3-35B009406FAD}" srcOrd="0" destOrd="0" presId="urn:microsoft.com/office/officeart/2005/8/layout/vList2"/>
    <dgm:cxn modelId="{E1DBAF80-5C4F-472A-BA4F-35E7C66C75AD}" type="presOf" srcId="{C2DA59D4-7E30-47B0-8C9E-AD7AD0B61DC7}" destId="{FA38B342-79E2-4FE8-B052-4303374EAF50}" srcOrd="0" destOrd="0" presId="urn:microsoft.com/office/officeart/2005/8/layout/vList2"/>
    <dgm:cxn modelId="{CA8428C9-D8AE-4ED9-9502-A11B41CC4C7E}" type="presOf" srcId="{EB175064-584F-4FF5-8E2C-6E5A8A79AA20}" destId="{DE5E14BC-F7CB-4DEF-A3DE-874DFC1EFD4B}" srcOrd="0" destOrd="0" presId="urn:microsoft.com/office/officeart/2005/8/layout/vList2"/>
    <dgm:cxn modelId="{1451F862-6083-4597-88AB-076002F8074A}" type="presOf" srcId="{88FBB70C-C27F-479A-8E68-42F241C9FD6A}" destId="{96846852-8063-46F1-BD80-21DE36C864EE}" srcOrd="0" destOrd="0" presId="urn:microsoft.com/office/officeart/2005/8/layout/vList2"/>
    <dgm:cxn modelId="{F40D47DA-7D9E-468B-B892-3AB254A6238B}" srcId="{C2DA59D4-7E30-47B0-8C9E-AD7AD0B61DC7}" destId="{798A838C-6BCA-4BF5-9733-8A59456147EF}" srcOrd="3" destOrd="0" parTransId="{FA7764CB-FCC8-4E49-AEEC-91C15980FE95}" sibTransId="{62E2A810-6164-46C5-B358-6F4743C81647}"/>
    <dgm:cxn modelId="{ED36E2BD-D4BE-4800-9F63-0E62669076C0}" type="presOf" srcId="{648BAFDB-184E-465D-BF65-C71F60A3A326}" destId="{18E99A6B-7FCE-4972-91AE-5C332D449F8B}" srcOrd="0" destOrd="0" presId="urn:microsoft.com/office/officeart/2005/8/layout/vList2"/>
    <dgm:cxn modelId="{0A7853ED-D049-47AE-AA31-C71A270F7CDD}" srcId="{C2DA59D4-7E30-47B0-8C9E-AD7AD0B61DC7}" destId="{558A4CAA-4A19-4A6B-8D39-FA9519BD9BAE}" srcOrd="4" destOrd="0" parTransId="{C5D16EB2-7D99-4BCA-B97F-2BD368A6515E}" sibTransId="{F9604701-7564-407D-A722-82BDD5506B24}"/>
    <dgm:cxn modelId="{D0A0322F-B57E-4212-B28B-ECB21C50C0E3}" srcId="{C2DA59D4-7E30-47B0-8C9E-AD7AD0B61DC7}" destId="{EB175064-584F-4FF5-8E2C-6E5A8A79AA20}" srcOrd="0" destOrd="0" parTransId="{951AE679-8102-4840-B500-A9132BE823BA}" sibTransId="{782455F1-34D3-4853-9223-EA4BF80CFF9C}"/>
    <dgm:cxn modelId="{B45DB7D3-6C08-4493-8812-DAF198F5FA2D}" type="presParOf" srcId="{FA38B342-79E2-4FE8-B052-4303374EAF50}" destId="{DE5E14BC-F7CB-4DEF-A3DE-874DFC1EFD4B}" srcOrd="0" destOrd="0" presId="urn:microsoft.com/office/officeart/2005/8/layout/vList2"/>
    <dgm:cxn modelId="{BD7251B2-851E-4761-965B-701B8388463F}" type="presParOf" srcId="{FA38B342-79E2-4FE8-B052-4303374EAF50}" destId="{EF82552A-2B74-4202-8FAE-DAB0C255EE00}" srcOrd="1" destOrd="0" presId="urn:microsoft.com/office/officeart/2005/8/layout/vList2"/>
    <dgm:cxn modelId="{1D95691B-CC08-45DD-9777-D3638DD48064}" type="presParOf" srcId="{FA38B342-79E2-4FE8-B052-4303374EAF50}" destId="{18E99A6B-7FCE-4972-91AE-5C332D449F8B}" srcOrd="2" destOrd="0" presId="urn:microsoft.com/office/officeart/2005/8/layout/vList2"/>
    <dgm:cxn modelId="{9AF5A970-B300-4DBA-AC4C-60254867305F}" type="presParOf" srcId="{FA38B342-79E2-4FE8-B052-4303374EAF50}" destId="{FACFAFAF-2E31-4C9E-8314-D1C609CB1714}" srcOrd="3" destOrd="0" presId="urn:microsoft.com/office/officeart/2005/8/layout/vList2"/>
    <dgm:cxn modelId="{86095D82-DEED-4727-93DE-E4BC096ADFC1}" type="presParOf" srcId="{FA38B342-79E2-4FE8-B052-4303374EAF50}" destId="{96846852-8063-46F1-BD80-21DE36C864EE}" srcOrd="4" destOrd="0" presId="urn:microsoft.com/office/officeart/2005/8/layout/vList2"/>
    <dgm:cxn modelId="{E8A981D4-DBE9-43E9-9B09-EDA5EC3CDDEE}" type="presParOf" srcId="{FA38B342-79E2-4FE8-B052-4303374EAF50}" destId="{F5BA584F-D345-4299-8831-F8672EF48D28}" srcOrd="5" destOrd="0" presId="urn:microsoft.com/office/officeart/2005/8/layout/vList2"/>
    <dgm:cxn modelId="{7800199B-DAB3-429A-9622-386353E600E9}" type="presParOf" srcId="{FA38B342-79E2-4FE8-B052-4303374EAF50}" destId="{CE1F48F8-C100-4056-87AF-CAC1CAFE1845}" srcOrd="6" destOrd="0" presId="urn:microsoft.com/office/officeart/2005/8/layout/vList2"/>
    <dgm:cxn modelId="{743A8050-F4FC-41B7-B774-875869FCC544}" type="presParOf" srcId="{FA38B342-79E2-4FE8-B052-4303374EAF50}" destId="{5E771D09-557B-4F5C-9FCF-342AA621CB31}" srcOrd="7" destOrd="0" presId="urn:microsoft.com/office/officeart/2005/8/layout/vList2"/>
    <dgm:cxn modelId="{99CB67F4-72D1-40C9-8686-3F5265865EB1}" type="presParOf" srcId="{FA38B342-79E2-4FE8-B052-4303374EAF50}" destId="{021DBB9C-019A-4C9A-9AD3-35B009406FA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E41249D3-68A7-48A2-BD2F-DCBD6986EACC}"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4835C2E6-D6AA-4EBC-BAE8-51194DDA58B3}">
      <dgm:prSet/>
      <dgm:spPr/>
      <dgm:t>
        <a:bodyPr/>
        <a:lstStyle/>
        <a:p>
          <a:pPr rtl="0"/>
          <a:r>
            <a:rPr lang="zh-CN" b="1" dirty="0" smtClean="0"/>
            <a:t>终碛（尾碛）：随冰川前进，而在冰川末端围绕的冰碛物，称为终碛。</a:t>
          </a:r>
          <a:endParaRPr lang="zh-CN" dirty="0"/>
        </a:p>
      </dgm:t>
    </dgm:pt>
    <dgm:pt modelId="{132F6B85-10AC-4C0F-A462-5444605A9D69}" type="parTrans" cxnId="{AE2C506E-7AEF-442A-B7A9-6A019397C0B1}">
      <dgm:prSet/>
      <dgm:spPr/>
      <dgm:t>
        <a:bodyPr/>
        <a:lstStyle/>
        <a:p>
          <a:endParaRPr lang="zh-CN" altLang="en-US"/>
        </a:p>
      </dgm:t>
    </dgm:pt>
    <dgm:pt modelId="{19187D03-7B39-48D6-AD45-C93F58EBDD7D}" type="sibTrans" cxnId="{AE2C506E-7AEF-442A-B7A9-6A019397C0B1}">
      <dgm:prSet/>
      <dgm:spPr/>
      <dgm:t>
        <a:bodyPr/>
        <a:lstStyle/>
        <a:p>
          <a:endParaRPr lang="zh-CN" altLang="en-US"/>
        </a:p>
      </dgm:t>
    </dgm:pt>
    <dgm:pt modelId="{00ED4307-90EE-42AD-B847-22B3697EA6F5}">
      <dgm:prSet/>
      <dgm:spPr/>
      <dgm:t>
        <a:bodyPr/>
        <a:lstStyle/>
        <a:p>
          <a:pPr rtl="0"/>
          <a:r>
            <a:rPr lang="zh-CN" b="1" dirty="0" smtClean="0"/>
            <a:t>后退碛：由於冰川在后退的过程中，会发生局部的短暂停留，而每一次的停留就会造成一个后退碛。</a:t>
          </a:r>
          <a:endParaRPr lang="zh-CN" dirty="0"/>
        </a:p>
      </dgm:t>
    </dgm:pt>
    <dgm:pt modelId="{17304BFF-7385-4F80-954F-4FB92089BB69}" type="parTrans" cxnId="{FFEBEBD3-8BD9-4EF5-A80A-55053EBE1631}">
      <dgm:prSet/>
      <dgm:spPr/>
      <dgm:t>
        <a:bodyPr/>
        <a:lstStyle/>
        <a:p>
          <a:endParaRPr lang="zh-CN" altLang="en-US"/>
        </a:p>
      </dgm:t>
    </dgm:pt>
    <dgm:pt modelId="{80053EB7-4AB7-49DD-8AD6-9C62DB4152A6}" type="sibTrans" cxnId="{FFEBEBD3-8BD9-4EF5-A80A-55053EBE1631}">
      <dgm:prSet/>
      <dgm:spPr/>
      <dgm:t>
        <a:bodyPr/>
        <a:lstStyle/>
        <a:p>
          <a:endParaRPr lang="zh-CN" altLang="en-US"/>
        </a:p>
      </dgm:t>
    </dgm:pt>
    <dgm:pt modelId="{D292C5AD-9EC3-41FB-9837-0AE7CE611DA8}">
      <dgm:prSet/>
      <dgm:spPr/>
      <dgm:t>
        <a:bodyPr/>
        <a:lstStyle/>
        <a:p>
          <a:pPr rtl="0"/>
          <a:r>
            <a:rPr lang="zh-CN" b="1" dirty="0" smtClean="0"/>
            <a:t>漂石：冰川将巨大的岩石搬到很高的部分，这些被搬运的巨大岩块即称为漂石，其岩性和该地附近基岩完全不同。</a:t>
          </a:r>
          <a:endParaRPr lang="zh-CN" dirty="0"/>
        </a:p>
      </dgm:t>
    </dgm:pt>
    <dgm:pt modelId="{9CF451CE-6B52-4575-BB10-A500A0397840}" type="parTrans" cxnId="{91B0FDFE-5674-4A25-97F1-02C9E0D583D9}">
      <dgm:prSet/>
      <dgm:spPr/>
      <dgm:t>
        <a:bodyPr/>
        <a:lstStyle/>
        <a:p>
          <a:endParaRPr lang="zh-CN" altLang="en-US"/>
        </a:p>
      </dgm:t>
    </dgm:pt>
    <dgm:pt modelId="{BE45F102-8B5E-4AC1-A738-DF1264F3763C}" type="sibTrans" cxnId="{91B0FDFE-5674-4A25-97F1-02C9E0D583D9}">
      <dgm:prSet/>
      <dgm:spPr/>
      <dgm:t>
        <a:bodyPr/>
        <a:lstStyle/>
        <a:p>
          <a:endParaRPr lang="zh-CN" altLang="en-US"/>
        </a:p>
      </dgm:t>
    </dgm:pt>
    <dgm:pt modelId="{36FFED38-5DBE-4F13-BE58-D7ABD62959F3}" type="pres">
      <dgm:prSet presAssocID="{E41249D3-68A7-48A2-BD2F-DCBD6986EACC}" presName="linear" presStyleCnt="0">
        <dgm:presLayoutVars>
          <dgm:animLvl val="lvl"/>
          <dgm:resizeHandles val="exact"/>
        </dgm:presLayoutVars>
      </dgm:prSet>
      <dgm:spPr/>
      <dgm:t>
        <a:bodyPr/>
        <a:lstStyle/>
        <a:p>
          <a:endParaRPr lang="zh-CN" altLang="en-US"/>
        </a:p>
      </dgm:t>
    </dgm:pt>
    <dgm:pt modelId="{C2F2596F-FBE5-47A1-985A-8229233E0786}" type="pres">
      <dgm:prSet presAssocID="{4835C2E6-D6AA-4EBC-BAE8-51194DDA58B3}" presName="parentText" presStyleLbl="node1" presStyleIdx="0" presStyleCnt="3">
        <dgm:presLayoutVars>
          <dgm:chMax val="0"/>
          <dgm:bulletEnabled val="1"/>
        </dgm:presLayoutVars>
      </dgm:prSet>
      <dgm:spPr/>
      <dgm:t>
        <a:bodyPr/>
        <a:lstStyle/>
        <a:p>
          <a:endParaRPr lang="zh-CN" altLang="en-US"/>
        </a:p>
      </dgm:t>
    </dgm:pt>
    <dgm:pt modelId="{C2D598B3-7E9F-41F4-A5B8-C95C9F31824C}" type="pres">
      <dgm:prSet presAssocID="{19187D03-7B39-48D6-AD45-C93F58EBDD7D}" presName="spacer" presStyleCnt="0"/>
      <dgm:spPr/>
    </dgm:pt>
    <dgm:pt modelId="{542D7DA3-7D9A-4839-884B-4BDAA1B13B4D}" type="pres">
      <dgm:prSet presAssocID="{00ED4307-90EE-42AD-B847-22B3697EA6F5}" presName="parentText" presStyleLbl="node1" presStyleIdx="1" presStyleCnt="3">
        <dgm:presLayoutVars>
          <dgm:chMax val="0"/>
          <dgm:bulletEnabled val="1"/>
        </dgm:presLayoutVars>
      </dgm:prSet>
      <dgm:spPr/>
      <dgm:t>
        <a:bodyPr/>
        <a:lstStyle/>
        <a:p>
          <a:endParaRPr lang="zh-CN" altLang="en-US"/>
        </a:p>
      </dgm:t>
    </dgm:pt>
    <dgm:pt modelId="{FB02AE44-2C5B-4AF8-BF91-8B8E41941786}" type="pres">
      <dgm:prSet presAssocID="{80053EB7-4AB7-49DD-8AD6-9C62DB4152A6}" presName="spacer" presStyleCnt="0"/>
      <dgm:spPr/>
    </dgm:pt>
    <dgm:pt modelId="{ADC9D73F-45A6-4A21-A011-24E1CE95104D}" type="pres">
      <dgm:prSet presAssocID="{D292C5AD-9EC3-41FB-9837-0AE7CE611DA8}" presName="parentText" presStyleLbl="node1" presStyleIdx="2" presStyleCnt="3">
        <dgm:presLayoutVars>
          <dgm:chMax val="0"/>
          <dgm:bulletEnabled val="1"/>
        </dgm:presLayoutVars>
      </dgm:prSet>
      <dgm:spPr/>
      <dgm:t>
        <a:bodyPr/>
        <a:lstStyle/>
        <a:p>
          <a:endParaRPr lang="zh-CN" altLang="en-US"/>
        </a:p>
      </dgm:t>
    </dgm:pt>
  </dgm:ptLst>
  <dgm:cxnLst>
    <dgm:cxn modelId="{BA3D8830-C51B-4242-89DE-739910C9DD94}" type="presOf" srcId="{D292C5AD-9EC3-41FB-9837-0AE7CE611DA8}" destId="{ADC9D73F-45A6-4A21-A011-24E1CE95104D}" srcOrd="0" destOrd="0" presId="urn:microsoft.com/office/officeart/2005/8/layout/vList2"/>
    <dgm:cxn modelId="{64E95A8D-0800-419D-9AE5-94FF588FF5AC}" type="presOf" srcId="{E41249D3-68A7-48A2-BD2F-DCBD6986EACC}" destId="{36FFED38-5DBE-4F13-BE58-D7ABD62959F3}" srcOrd="0" destOrd="0" presId="urn:microsoft.com/office/officeart/2005/8/layout/vList2"/>
    <dgm:cxn modelId="{FFEBEBD3-8BD9-4EF5-A80A-55053EBE1631}" srcId="{E41249D3-68A7-48A2-BD2F-DCBD6986EACC}" destId="{00ED4307-90EE-42AD-B847-22B3697EA6F5}" srcOrd="1" destOrd="0" parTransId="{17304BFF-7385-4F80-954F-4FB92089BB69}" sibTransId="{80053EB7-4AB7-49DD-8AD6-9C62DB4152A6}"/>
    <dgm:cxn modelId="{0167FFE2-E853-4561-97B1-85A426A17206}" type="presOf" srcId="{00ED4307-90EE-42AD-B847-22B3697EA6F5}" destId="{542D7DA3-7D9A-4839-884B-4BDAA1B13B4D}" srcOrd="0" destOrd="0" presId="urn:microsoft.com/office/officeart/2005/8/layout/vList2"/>
    <dgm:cxn modelId="{5B689765-8B7A-4769-98BC-232015C56AF0}" type="presOf" srcId="{4835C2E6-D6AA-4EBC-BAE8-51194DDA58B3}" destId="{C2F2596F-FBE5-47A1-985A-8229233E0786}" srcOrd="0" destOrd="0" presId="urn:microsoft.com/office/officeart/2005/8/layout/vList2"/>
    <dgm:cxn modelId="{91B0FDFE-5674-4A25-97F1-02C9E0D583D9}" srcId="{E41249D3-68A7-48A2-BD2F-DCBD6986EACC}" destId="{D292C5AD-9EC3-41FB-9837-0AE7CE611DA8}" srcOrd="2" destOrd="0" parTransId="{9CF451CE-6B52-4575-BB10-A500A0397840}" sibTransId="{BE45F102-8B5E-4AC1-A738-DF1264F3763C}"/>
    <dgm:cxn modelId="{AE2C506E-7AEF-442A-B7A9-6A019397C0B1}" srcId="{E41249D3-68A7-48A2-BD2F-DCBD6986EACC}" destId="{4835C2E6-D6AA-4EBC-BAE8-51194DDA58B3}" srcOrd="0" destOrd="0" parTransId="{132F6B85-10AC-4C0F-A462-5444605A9D69}" sibTransId="{19187D03-7B39-48D6-AD45-C93F58EBDD7D}"/>
    <dgm:cxn modelId="{A9AECFE2-2624-479B-9471-AC55CA2BE287}" type="presParOf" srcId="{36FFED38-5DBE-4F13-BE58-D7ABD62959F3}" destId="{C2F2596F-FBE5-47A1-985A-8229233E0786}" srcOrd="0" destOrd="0" presId="urn:microsoft.com/office/officeart/2005/8/layout/vList2"/>
    <dgm:cxn modelId="{BEC4CCC8-B6C8-4EE4-9F20-8FE5903C7CD9}" type="presParOf" srcId="{36FFED38-5DBE-4F13-BE58-D7ABD62959F3}" destId="{C2D598B3-7E9F-41F4-A5B8-C95C9F31824C}" srcOrd="1" destOrd="0" presId="urn:microsoft.com/office/officeart/2005/8/layout/vList2"/>
    <dgm:cxn modelId="{F15F92B7-5829-4835-978A-0FCC37C23823}" type="presParOf" srcId="{36FFED38-5DBE-4F13-BE58-D7ABD62959F3}" destId="{542D7DA3-7D9A-4839-884B-4BDAA1B13B4D}" srcOrd="2" destOrd="0" presId="urn:microsoft.com/office/officeart/2005/8/layout/vList2"/>
    <dgm:cxn modelId="{2DDED251-F244-4DBE-9411-3340CE93127A}" type="presParOf" srcId="{36FFED38-5DBE-4F13-BE58-D7ABD62959F3}" destId="{FB02AE44-2C5B-4AF8-BF91-8B8E41941786}" srcOrd="3" destOrd="0" presId="urn:microsoft.com/office/officeart/2005/8/layout/vList2"/>
    <dgm:cxn modelId="{FA5E718B-F6F3-4582-BFDF-1BDF2BA78A26}" type="presParOf" srcId="{36FFED38-5DBE-4F13-BE58-D7ABD62959F3}" destId="{ADC9D73F-45A6-4A21-A011-24E1CE95104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AEDF15A-F6CE-4DF4-9711-5FE229273918}"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7722D863-88C5-4BC1-865A-694E70761964}">
      <dgm:prSet/>
      <dgm:spPr/>
      <dgm:t>
        <a:bodyPr/>
        <a:lstStyle/>
        <a:p>
          <a:pPr rtl="0"/>
          <a:r>
            <a:rPr lang="zh-CN" b="1" dirty="0" smtClean="0"/>
            <a:t>定义：冰川携带的砂石，常沿途抛出，故在冰川消融以后，不同形式搬运的物质，堆积下来便形成相应的各种冰碛物。</a:t>
          </a:r>
          <a:endParaRPr lang="zh-CN" dirty="0"/>
        </a:p>
      </dgm:t>
    </dgm:pt>
    <dgm:pt modelId="{E7AE2403-0AEC-4543-87A5-1F39EE3D8542}" type="parTrans" cxnId="{3DD66348-5CB0-4715-BA03-8834875ADC64}">
      <dgm:prSet/>
      <dgm:spPr/>
      <dgm:t>
        <a:bodyPr/>
        <a:lstStyle/>
        <a:p>
          <a:endParaRPr lang="zh-CN" altLang="en-US"/>
        </a:p>
      </dgm:t>
    </dgm:pt>
    <dgm:pt modelId="{0080DDB2-F2A9-4213-B2AF-5F2C820DCF76}" type="sibTrans" cxnId="{3DD66348-5CB0-4715-BA03-8834875ADC64}">
      <dgm:prSet/>
      <dgm:spPr/>
      <dgm:t>
        <a:bodyPr/>
        <a:lstStyle/>
        <a:p>
          <a:endParaRPr lang="zh-CN" altLang="en-US"/>
        </a:p>
      </dgm:t>
    </dgm:pt>
    <dgm:pt modelId="{CAF1DD7C-ACCE-4CDF-9258-17BADA8731A3}">
      <dgm:prSet/>
      <dgm:spPr/>
      <dgm:t>
        <a:bodyPr/>
        <a:lstStyle/>
        <a:p>
          <a:pPr rtl="0"/>
          <a:r>
            <a:rPr lang="zh-CN" b="1" dirty="0" smtClean="0"/>
            <a:t>冰碛物</a:t>
          </a:r>
          <a:r>
            <a:rPr lang="en-US" b="1" dirty="0" smtClean="0"/>
            <a:t>:</a:t>
          </a:r>
          <a:r>
            <a:rPr lang="zh-CN" b="1" dirty="0" smtClean="0"/>
            <a:t>指由冰川直接造成的不成层冰积物。</a:t>
          </a:r>
          <a:endParaRPr lang="zh-CN" dirty="0"/>
        </a:p>
      </dgm:t>
    </dgm:pt>
    <dgm:pt modelId="{61CB141F-D45C-4F56-80F2-9A70DAF75871}" type="parTrans" cxnId="{41860A45-E4FF-49FE-ACAA-56765E968CC5}">
      <dgm:prSet/>
      <dgm:spPr/>
      <dgm:t>
        <a:bodyPr/>
        <a:lstStyle/>
        <a:p>
          <a:endParaRPr lang="zh-CN" altLang="en-US"/>
        </a:p>
      </dgm:t>
    </dgm:pt>
    <dgm:pt modelId="{8995A941-3618-4131-9731-DB189C14DDD0}" type="sibTrans" cxnId="{41860A45-E4FF-49FE-ACAA-56765E968CC5}">
      <dgm:prSet/>
      <dgm:spPr/>
      <dgm:t>
        <a:bodyPr/>
        <a:lstStyle/>
        <a:p>
          <a:endParaRPr lang="zh-CN" altLang="en-US"/>
        </a:p>
      </dgm:t>
    </dgm:pt>
    <dgm:pt modelId="{0D8A19F7-DE98-47F5-A741-8995178DC6B9}">
      <dgm:prSet/>
      <dgm:spPr/>
      <dgm:t>
        <a:bodyPr/>
        <a:lstStyle/>
        <a:p>
          <a:pPr rtl="0"/>
          <a:r>
            <a:rPr lang="zh-CN" b="1" dirty="0" smtClean="0"/>
            <a:t>冰积物</a:t>
          </a:r>
          <a:r>
            <a:rPr lang="en-US" b="1" dirty="0" smtClean="0"/>
            <a:t>:</a:t>
          </a:r>
          <a:r>
            <a:rPr lang="zh-CN" b="1" dirty="0" smtClean="0"/>
            <a:t>指直接由冰川沉积的物质，或由于冰水作用的沉积物，及因为冰川作用而沈积在河流湖泊海洋中的物质。 </a:t>
          </a:r>
          <a:endParaRPr lang="zh-CN" dirty="0"/>
        </a:p>
      </dgm:t>
    </dgm:pt>
    <dgm:pt modelId="{A96CCF3F-D1BD-4A28-AE36-0E9826C17B8B}" type="parTrans" cxnId="{D100BDDC-CDD2-47C3-BE21-D26F6B5E3B08}">
      <dgm:prSet/>
      <dgm:spPr/>
      <dgm:t>
        <a:bodyPr/>
        <a:lstStyle/>
        <a:p>
          <a:endParaRPr lang="zh-CN" altLang="en-US"/>
        </a:p>
      </dgm:t>
    </dgm:pt>
    <dgm:pt modelId="{2C654C70-7B9C-48B6-9910-5E38D5646691}" type="sibTrans" cxnId="{D100BDDC-CDD2-47C3-BE21-D26F6B5E3B08}">
      <dgm:prSet/>
      <dgm:spPr/>
      <dgm:t>
        <a:bodyPr/>
        <a:lstStyle/>
        <a:p>
          <a:endParaRPr lang="zh-CN" altLang="en-US"/>
        </a:p>
      </dgm:t>
    </dgm:pt>
    <dgm:pt modelId="{F7D30C00-A4A5-42B7-A8A5-9116E3F65801}">
      <dgm:prSet/>
      <dgm:spPr/>
      <dgm:t>
        <a:bodyPr/>
        <a:lstStyle/>
        <a:p>
          <a:pPr rtl="0"/>
          <a:r>
            <a:rPr lang="zh-CN" b="1" dirty="0" smtClean="0"/>
            <a:t>不成层的冰积物</a:t>
          </a:r>
          <a:endParaRPr lang="zh-CN" dirty="0"/>
        </a:p>
      </dgm:t>
    </dgm:pt>
    <dgm:pt modelId="{B5613D9D-AA1D-4881-85FB-71B8AE3B2060}" type="parTrans" cxnId="{C289BC11-4AEE-4AA0-AF4C-C3D929346728}">
      <dgm:prSet/>
      <dgm:spPr/>
      <dgm:t>
        <a:bodyPr/>
        <a:lstStyle/>
        <a:p>
          <a:endParaRPr lang="zh-CN" altLang="en-US"/>
        </a:p>
      </dgm:t>
    </dgm:pt>
    <dgm:pt modelId="{E737E7D4-11C7-44CB-A837-CD43173D4D9E}" type="sibTrans" cxnId="{C289BC11-4AEE-4AA0-AF4C-C3D929346728}">
      <dgm:prSet/>
      <dgm:spPr/>
      <dgm:t>
        <a:bodyPr/>
        <a:lstStyle/>
        <a:p>
          <a:endParaRPr lang="zh-CN" altLang="en-US"/>
        </a:p>
      </dgm:t>
    </dgm:pt>
    <dgm:pt modelId="{7B79B32D-16B4-4276-927C-72F7AF3A4BD5}">
      <dgm:prSet/>
      <dgm:spPr/>
      <dgm:t>
        <a:bodyPr/>
        <a:lstStyle/>
        <a:p>
          <a:pPr rtl="0"/>
          <a:r>
            <a:rPr lang="zh-CN" b="1" dirty="0" smtClean="0"/>
            <a:t>成层的冰积物</a:t>
          </a:r>
          <a:br>
            <a:rPr lang="zh-CN" b="1" dirty="0" smtClean="0"/>
          </a:br>
          <a:endParaRPr lang="zh-CN" dirty="0"/>
        </a:p>
      </dgm:t>
    </dgm:pt>
    <dgm:pt modelId="{055C32A3-29E8-4BC5-9D80-5095233D349B}" type="parTrans" cxnId="{733EF541-6F78-4CC0-9E55-BD444552C98F}">
      <dgm:prSet/>
      <dgm:spPr/>
      <dgm:t>
        <a:bodyPr/>
        <a:lstStyle/>
        <a:p>
          <a:endParaRPr lang="zh-CN" altLang="en-US"/>
        </a:p>
      </dgm:t>
    </dgm:pt>
    <dgm:pt modelId="{E9938C0F-D48D-47CE-BD9A-BF0BA8DFA9A8}" type="sibTrans" cxnId="{733EF541-6F78-4CC0-9E55-BD444552C98F}">
      <dgm:prSet/>
      <dgm:spPr/>
      <dgm:t>
        <a:bodyPr/>
        <a:lstStyle/>
        <a:p>
          <a:endParaRPr lang="zh-CN" altLang="en-US"/>
        </a:p>
      </dgm:t>
    </dgm:pt>
    <dgm:pt modelId="{7F141B6B-9A08-4AC2-B519-7FB6F5C0CCA5}" type="pres">
      <dgm:prSet presAssocID="{3AEDF15A-F6CE-4DF4-9711-5FE229273918}" presName="linear" presStyleCnt="0">
        <dgm:presLayoutVars>
          <dgm:animLvl val="lvl"/>
          <dgm:resizeHandles val="exact"/>
        </dgm:presLayoutVars>
      </dgm:prSet>
      <dgm:spPr/>
      <dgm:t>
        <a:bodyPr/>
        <a:lstStyle/>
        <a:p>
          <a:endParaRPr lang="zh-CN" altLang="en-US"/>
        </a:p>
      </dgm:t>
    </dgm:pt>
    <dgm:pt modelId="{43AEDA07-FBA6-4B38-96C5-C12F1EF9C05F}" type="pres">
      <dgm:prSet presAssocID="{7722D863-88C5-4BC1-865A-694E70761964}" presName="parentText" presStyleLbl="node1" presStyleIdx="0" presStyleCnt="3">
        <dgm:presLayoutVars>
          <dgm:chMax val="0"/>
          <dgm:bulletEnabled val="1"/>
        </dgm:presLayoutVars>
      </dgm:prSet>
      <dgm:spPr/>
      <dgm:t>
        <a:bodyPr/>
        <a:lstStyle/>
        <a:p>
          <a:endParaRPr lang="zh-CN" altLang="en-US"/>
        </a:p>
      </dgm:t>
    </dgm:pt>
    <dgm:pt modelId="{EB0BE17C-735A-4066-9FB5-0CAE113CCD15}" type="pres">
      <dgm:prSet presAssocID="{0080DDB2-F2A9-4213-B2AF-5F2C820DCF76}" presName="spacer" presStyleCnt="0"/>
      <dgm:spPr/>
    </dgm:pt>
    <dgm:pt modelId="{0C66D7E2-F6DD-4E41-A8B1-1787AA721D2D}" type="pres">
      <dgm:prSet presAssocID="{CAF1DD7C-ACCE-4CDF-9258-17BADA8731A3}" presName="parentText" presStyleLbl="node1" presStyleIdx="1" presStyleCnt="3">
        <dgm:presLayoutVars>
          <dgm:chMax val="0"/>
          <dgm:bulletEnabled val="1"/>
        </dgm:presLayoutVars>
      </dgm:prSet>
      <dgm:spPr/>
      <dgm:t>
        <a:bodyPr/>
        <a:lstStyle/>
        <a:p>
          <a:endParaRPr lang="zh-CN" altLang="en-US"/>
        </a:p>
      </dgm:t>
    </dgm:pt>
    <dgm:pt modelId="{08B89FEE-D0FC-40CC-B9C6-62070E151B2E}" type="pres">
      <dgm:prSet presAssocID="{8995A941-3618-4131-9731-DB189C14DDD0}" presName="spacer" presStyleCnt="0"/>
      <dgm:spPr/>
    </dgm:pt>
    <dgm:pt modelId="{5CD4E973-7AF8-4C1D-B57A-624D88755672}" type="pres">
      <dgm:prSet presAssocID="{0D8A19F7-DE98-47F5-A741-8995178DC6B9}" presName="parentText" presStyleLbl="node1" presStyleIdx="2" presStyleCnt="3">
        <dgm:presLayoutVars>
          <dgm:chMax val="0"/>
          <dgm:bulletEnabled val="1"/>
        </dgm:presLayoutVars>
      </dgm:prSet>
      <dgm:spPr/>
      <dgm:t>
        <a:bodyPr/>
        <a:lstStyle/>
        <a:p>
          <a:endParaRPr lang="zh-CN" altLang="en-US"/>
        </a:p>
      </dgm:t>
    </dgm:pt>
    <dgm:pt modelId="{8D95982F-1E0A-4090-9726-2ABBC76D843F}" type="pres">
      <dgm:prSet presAssocID="{0D8A19F7-DE98-47F5-A741-8995178DC6B9}" presName="childText" presStyleLbl="revTx" presStyleIdx="0" presStyleCnt="1">
        <dgm:presLayoutVars>
          <dgm:bulletEnabled val="1"/>
        </dgm:presLayoutVars>
      </dgm:prSet>
      <dgm:spPr/>
      <dgm:t>
        <a:bodyPr/>
        <a:lstStyle/>
        <a:p>
          <a:endParaRPr lang="zh-CN" altLang="en-US"/>
        </a:p>
      </dgm:t>
    </dgm:pt>
  </dgm:ptLst>
  <dgm:cxnLst>
    <dgm:cxn modelId="{41860A45-E4FF-49FE-ACAA-56765E968CC5}" srcId="{3AEDF15A-F6CE-4DF4-9711-5FE229273918}" destId="{CAF1DD7C-ACCE-4CDF-9258-17BADA8731A3}" srcOrd="1" destOrd="0" parTransId="{61CB141F-D45C-4F56-80F2-9A70DAF75871}" sibTransId="{8995A941-3618-4131-9731-DB189C14DDD0}"/>
    <dgm:cxn modelId="{139E38D6-5ED1-4E06-8202-C35B5C7DCDB8}" type="presOf" srcId="{CAF1DD7C-ACCE-4CDF-9258-17BADA8731A3}" destId="{0C66D7E2-F6DD-4E41-A8B1-1787AA721D2D}" srcOrd="0" destOrd="0" presId="urn:microsoft.com/office/officeart/2005/8/layout/vList2"/>
    <dgm:cxn modelId="{C289BC11-4AEE-4AA0-AF4C-C3D929346728}" srcId="{0D8A19F7-DE98-47F5-A741-8995178DC6B9}" destId="{F7D30C00-A4A5-42B7-A8A5-9116E3F65801}" srcOrd="0" destOrd="0" parTransId="{B5613D9D-AA1D-4881-85FB-71B8AE3B2060}" sibTransId="{E737E7D4-11C7-44CB-A837-CD43173D4D9E}"/>
    <dgm:cxn modelId="{D100BDDC-CDD2-47C3-BE21-D26F6B5E3B08}" srcId="{3AEDF15A-F6CE-4DF4-9711-5FE229273918}" destId="{0D8A19F7-DE98-47F5-A741-8995178DC6B9}" srcOrd="2" destOrd="0" parTransId="{A96CCF3F-D1BD-4A28-AE36-0E9826C17B8B}" sibTransId="{2C654C70-7B9C-48B6-9910-5E38D5646691}"/>
    <dgm:cxn modelId="{E07EAFB6-4862-4E95-B33C-E90C23F6F4FE}" type="presOf" srcId="{7B79B32D-16B4-4276-927C-72F7AF3A4BD5}" destId="{8D95982F-1E0A-4090-9726-2ABBC76D843F}" srcOrd="0" destOrd="1" presId="urn:microsoft.com/office/officeart/2005/8/layout/vList2"/>
    <dgm:cxn modelId="{70068EA2-56BF-40C3-B0A3-402858134274}" type="presOf" srcId="{0D8A19F7-DE98-47F5-A741-8995178DC6B9}" destId="{5CD4E973-7AF8-4C1D-B57A-624D88755672}" srcOrd="0" destOrd="0" presId="urn:microsoft.com/office/officeart/2005/8/layout/vList2"/>
    <dgm:cxn modelId="{A96A19E5-29C9-4CBE-B7A4-7C675D3BB92C}" type="presOf" srcId="{7722D863-88C5-4BC1-865A-694E70761964}" destId="{43AEDA07-FBA6-4B38-96C5-C12F1EF9C05F}" srcOrd="0" destOrd="0" presId="urn:microsoft.com/office/officeart/2005/8/layout/vList2"/>
    <dgm:cxn modelId="{3DC90CEF-AA3E-44C9-BA54-20A87106D14A}" type="presOf" srcId="{3AEDF15A-F6CE-4DF4-9711-5FE229273918}" destId="{7F141B6B-9A08-4AC2-B519-7FB6F5C0CCA5}" srcOrd="0" destOrd="0" presId="urn:microsoft.com/office/officeart/2005/8/layout/vList2"/>
    <dgm:cxn modelId="{733EF541-6F78-4CC0-9E55-BD444552C98F}" srcId="{0D8A19F7-DE98-47F5-A741-8995178DC6B9}" destId="{7B79B32D-16B4-4276-927C-72F7AF3A4BD5}" srcOrd="1" destOrd="0" parTransId="{055C32A3-29E8-4BC5-9D80-5095233D349B}" sibTransId="{E9938C0F-D48D-47CE-BD9A-BF0BA8DFA9A8}"/>
    <dgm:cxn modelId="{A1D14151-5833-477F-A182-28EF5249297F}" type="presOf" srcId="{F7D30C00-A4A5-42B7-A8A5-9116E3F65801}" destId="{8D95982F-1E0A-4090-9726-2ABBC76D843F}" srcOrd="0" destOrd="0" presId="urn:microsoft.com/office/officeart/2005/8/layout/vList2"/>
    <dgm:cxn modelId="{3DD66348-5CB0-4715-BA03-8834875ADC64}" srcId="{3AEDF15A-F6CE-4DF4-9711-5FE229273918}" destId="{7722D863-88C5-4BC1-865A-694E70761964}" srcOrd="0" destOrd="0" parTransId="{E7AE2403-0AEC-4543-87A5-1F39EE3D8542}" sibTransId="{0080DDB2-F2A9-4213-B2AF-5F2C820DCF76}"/>
    <dgm:cxn modelId="{44EC50B0-C00F-411A-A600-AB15D555628B}" type="presParOf" srcId="{7F141B6B-9A08-4AC2-B519-7FB6F5C0CCA5}" destId="{43AEDA07-FBA6-4B38-96C5-C12F1EF9C05F}" srcOrd="0" destOrd="0" presId="urn:microsoft.com/office/officeart/2005/8/layout/vList2"/>
    <dgm:cxn modelId="{41C57C06-7C45-4578-8421-A9E2B6CBA036}" type="presParOf" srcId="{7F141B6B-9A08-4AC2-B519-7FB6F5C0CCA5}" destId="{EB0BE17C-735A-4066-9FB5-0CAE113CCD15}" srcOrd="1" destOrd="0" presId="urn:microsoft.com/office/officeart/2005/8/layout/vList2"/>
    <dgm:cxn modelId="{357C2E5D-0A18-4C22-BD85-7E9300C090EF}" type="presParOf" srcId="{7F141B6B-9A08-4AC2-B519-7FB6F5C0CCA5}" destId="{0C66D7E2-F6DD-4E41-A8B1-1787AA721D2D}" srcOrd="2" destOrd="0" presId="urn:microsoft.com/office/officeart/2005/8/layout/vList2"/>
    <dgm:cxn modelId="{D84A4E54-10A2-42E0-9CB3-5C890A8F57A6}" type="presParOf" srcId="{7F141B6B-9A08-4AC2-B519-7FB6F5C0CCA5}" destId="{08B89FEE-D0FC-40CC-B9C6-62070E151B2E}" srcOrd="3" destOrd="0" presId="urn:microsoft.com/office/officeart/2005/8/layout/vList2"/>
    <dgm:cxn modelId="{92AEE55E-10D5-402F-9781-E031054A3F44}" type="presParOf" srcId="{7F141B6B-9A08-4AC2-B519-7FB6F5C0CCA5}" destId="{5CD4E973-7AF8-4C1D-B57A-624D88755672}" srcOrd="4" destOrd="0" presId="urn:microsoft.com/office/officeart/2005/8/layout/vList2"/>
    <dgm:cxn modelId="{C28DA95A-F011-422D-97EA-66500428C1EC}" type="presParOf" srcId="{7F141B6B-9A08-4AC2-B519-7FB6F5C0CCA5}" destId="{8D95982F-1E0A-4090-9726-2ABBC76D843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65BD5C-3A9A-4F88-B09D-C60FE4CC3BAF}" type="doc">
      <dgm:prSet loTypeId="urn:microsoft.com/office/officeart/2005/8/layout/vList4#1" loCatId="list" qsTypeId="urn:microsoft.com/office/officeart/2005/8/quickstyle/simple1" qsCatId="simple" csTypeId="urn:microsoft.com/office/officeart/2005/8/colors/accent0_2" csCatId="mainScheme" phldr="1"/>
      <dgm:spPr/>
      <dgm:t>
        <a:bodyPr/>
        <a:lstStyle/>
        <a:p>
          <a:endParaRPr lang="zh-CN" altLang="en-US"/>
        </a:p>
      </dgm:t>
    </dgm:pt>
    <dgm:pt modelId="{205EC829-E0C4-449E-B9F2-BE5C16F68D30}">
      <dgm:prSet custT="1"/>
      <dgm:spPr/>
      <dgm:t>
        <a:bodyPr/>
        <a:lstStyle/>
        <a:p>
          <a:pPr algn="l" rtl="0"/>
          <a:r>
            <a:rPr lang="zh-CN" sz="3200" b="1" dirty="0" smtClean="0">
              <a:solidFill>
                <a:schemeClr val="tx2">
                  <a:lumMod val="10000"/>
                </a:schemeClr>
              </a:solidFill>
            </a:rPr>
            <a:t>极高山：大于</a:t>
          </a:r>
          <a:r>
            <a:rPr lang="en-US" sz="3200" b="1" dirty="0" smtClean="0">
              <a:solidFill>
                <a:schemeClr val="tx2">
                  <a:lumMod val="10000"/>
                </a:schemeClr>
              </a:solidFill>
            </a:rPr>
            <a:t>5000m</a:t>
          </a:r>
          <a:r>
            <a:rPr lang="zh-CN" sz="3200" b="1" dirty="0" smtClean="0">
              <a:solidFill>
                <a:schemeClr val="tx2">
                  <a:lumMod val="10000"/>
                </a:schemeClr>
              </a:solidFill>
            </a:rPr>
            <a:t>；</a:t>
          </a:r>
          <a:endParaRPr lang="zh-CN" sz="3200" b="1" dirty="0">
            <a:solidFill>
              <a:schemeClr val="tx2">
                <a:lumMod val="10000"/>
              </a:schemeClr>
            </a:solidFill>
          </a:endParaRPr>
        </a:p>
      </dgm:t>
    </dgm:pt>
    <dgm:pt modelId="{4DDA7460-84F4-496F-BDE3-05BB234106E3}" type="parTrans" cxnId="{BBAEB71E-412C-42D7-B928-62F615835699}">
      <dgm:prSet/>
      <dgm:spPr/>
      <dgm:t>
        <a:bodyPr/>
        <a:lstStyle/>
        <a:p>
          <a:pPr algn="l"/>
          <a:endParaRPr lang="zh-CN" altLang="en-US" sz="3200" b="1">
            <a:solidFill>
              <a:schemeClr val="tx2">
                <a:lumMod val="10000"/>
              </a:schemeClr>
            </a:solidFill>
          </a:endParaRPr>
        </a:p>
      </dgm:t>
    </dgm:pt>
    <dgm:pt modelId="{D7E2A8DF-9344-487A-970F-2902DAAD6E97}" type="sibTrans" cxnId="{BBAEB71E-412C-42D7-B928-62F615835699}">
      <dgm:prSet/>
      <dgm:spPr/>
      <dgm:t>
        <a:bodyPr/>
        <a:lstStyle/>
        <a:p>
          <a:pPr algn="l"/>
          <a:endParaRPr lang="zh-CN" altLang="en-US" sz="3200" b="1">
            <a:solidFill>
              <a:schemeClr val="tx2">
                <a:lumMod val="10000"/>
              </a:schemeClr>
            </a:solidFill>
          </a:endParaRPr>
        </a:p>
      </dgm:t>
    </dgm:pt>
    <dgm:pt modelId="{71B3C12E-69A1-4206-8577-F9194421916D}">
      <dgm:prSet custT="1"/>
      <dgm:spPr/>
      <dgm:t>
        <a:bodyPr/>
        <a:lstStyle/>
        <a:p>
          <a:pPr algn="l" rtl="0"/>
          <a:r>
            <a:rPr lang="zh-CN" sz="3200" b="1" dirty="0" smtClean="0">
              <a:solidFill>
                <a:schemeClr val="tx2">
                  <a:lumMod val="10000"/>
                </a:schemeClr>
              </a:solidFill>
            </a:rPr>
            <a:t>高山：</a:t>
          </a:r>
          <a:r>
            <a:rPr lang="en-US" sz="3200" b="1" dirty="0" smtClean="0">
              <a:solidFill>
                <a:schemeClr val="tx2">
                  <a:lumMod val="10000"/>
                </a:schemeClr>
              </a:solidFill>
            </a:rPr>
            <a:t>3500 ~ 5000m</a:t>
          </a:r>
          <a:r>
            <a:rPr lang="zh-CN" sz="3200" b="1" dirty="0" smtClean="0">
              <a:solidFill>
                <a:schemeClr val="tx2">
                  <a:lumMod val="10000"/>
                </a:schemeClr>
              </a:solidFill>
            </a:rPr>
            <a:t>；</a:t>
          </a:r>
          <a:endParaRPr lang="zh-CN" sz="3200" b="1" dirty="0">
            <a:solidFill>
              <a:schemeClr val="tx2">
                <a:lumMod val="10000"/>
              </a:schemeClr>
            </a:solidFill>
          </a:endParaRPr>
        </a:p>
      </dgm:t>
    </dgm:pt>
    <dgm:pt modelId="{2A8BD1D6-C4B5-40BC-A45B-202ECD727984}" type="parTrans" cxnId="{980D019A-2D0A-4215-8FDA-9A97B1015BD5}">
      <dgm:prSet/>
      <dgm:spPr/>
      <dgm:t>
        <a:bodyPr/>
        <a:lstStyle/>
        <a:p>
          <a:pPr algn="l"/>
          <a:endParaRPr lang="zh-CN" altLang="en-US" sz="3200" b="1">
            <a:solidFill>
              <a:schemeClr val="tx2">
                <a:lumMod val="10000"/>
              </a:schemeClr>
            </a:solidFill>
          </a:endParaRPr>
        </a:p>
      </dgm:t>
    </dgm:pt>
    <dgm:pt modelId="{68172E25-01FB-4ABB-9CB1-867A769A5C66}" type="sibTrans" cxnId="{980D019A-2D0A-4215-8FDA-9A97B1015BD5}">
      <dgm:prSet/>
      <dgm:spPr/>
      <dgm:t>
        <a:bodyPr/>
        <a:lstStyle/>
        <a:p>
          <a:pPr algn="l"/>
          <a:endParaRPr lang="zh-CN" altLang="en-US" sz="3200" b="1">
            <a:solidFill>
              <a:schemeClr val="tx2">
                <a:lumMod val="10000"/>
              </a:schemeClr>
            </a:solidFill>
          </a:endParaRPr>
        </a:p>
      </dgm:t>
    </dgm:pt>
    <dgm:pt modelId="{F80262F6-0EDE-4902-A87B-449FF48FC916}">
      <dgm:prSet custT="1"/>
      <dgm:spPr/>
      <dgm:t>
        <a:bodyPr/>
        <a:lstStyle/>
        <a:p>
          <a:pPr algn="l" rtl="0"/>
          <a:r>
            <a:rPr lang="zh-CN" sz="3200" b="1" dirty="0" smtClean="0">
              <a:solidFill>
                <a:schemeClr val="tx2">
                  <a:lumMod val="10000"/>
                </a:schemeClr>
              </a:solidFill>
            </a:rPr>
            <a:t>中山：</a:t>
          </a:r>
          <a:r>
            <a:rPr lang="en-US" sz="3200" b="1" dirty="0" smtClean="0">
              <a:solidFill>
                <a:schemeClr val="tx2">
                  <a:lumMod val="10000"/>
                </a:schemeClr>
              </a:solidFill>
            </a:rPr>
            <a:t>1000 ~ 3500m</a:t>
          </a:r>
          <a:r>
            <a:rPr lang="zh-CN" sz="3200" b="1" dirty="0" smtClean="0">
              <a:solidFill>
                <a:schemeClr val="tx2">
                  <a:lumMod val="10000"/>
                </a:schemeClr>
              </a:solidFill>
            </a:rPr>
            <a:t>；</a:t>
          </a:r>
          <a:endParaRPr lang="zh-CN" sz="3200" b="1" dirty="0">
            <a:solidFill>
              <a:schemeClr val="tx2">
                <a:lumMod val="10000"/>
              </a:schemeClr>
            </a:solidFill>
          </a:endParaRPr>
        </a:p>
      </dgm:t>
    </dgm:pt>
    <dgm:pt modelId="{6AC27B8A-9430-4CD9-A047-BADC2B4BE4A3}" type="parTrans" cxnId="{ED494AEC-BF38-4ADD-B488-84C3ABD734CB}">
      <dgm:prSet/>
      <dgm:spPr/>
      <dgm:t>
        <a:bodyPr/>
        <a:lstStyle/>
        <a:p>
          <a:pPr algn="l"/>
          <a:endParaRPr lang="zh-CN" altLang="en-US" sz="3200" b="1">
            <a:solidFill>
              <a:schemeClr val="tx2">
                <a:lumMod val="10000"/>
              </a:schemeClr>
            </a:solidFill>
          </a:endParaRPr>
        </a:p>
      </dgm:t>
    </dgm:pt>
    <dgm:pt modelId="{0C459370-4A56-4DEC-A0AE-077F073FF4FD}" type="sibTrans" cxnId="{ED494AEC-BF38-4ADD-B488-84C3ABD734CB}">
      <dgm:prSet/>
      <dgm:spPr/>
      <dgm:t>
        <a:bodyPr/>
        <a:lstStyle/>
        <a:p>
          <a:pPr algn="l"/>
          <a:endParaRPr lang="zh-CN" altLang="en-US" sz="3200" b="1">
            <a:solidFill>
              <a:schemeClr val="tx2">
                <a:lumMod val="10000"/>
              </a:schemeClr>
            </a:solidFill>
          </a:endParaRPr>
        </a:p>
      </dgm:t>
    </dgm:pt>
    <dgm:pt modelId="{BDA27F73-2424-4CFB-B45E-F900EFE824D2}">
      <dgm:prSet custT="1"/>
      <dgm:spPr/>
      <dgm:t>
        <a:bodyPr/>
        <a:lstStyle/>
        <a:p>
          <a:pPr algn="l" rtl="0"/>
          <a:r>
            <a:rPr lang="zh-CN" sz="3200" b="1" dirty="0" smtClean="0">
              <a:solidFill>
                <a:schemeClr val="tx2">
                  <a:lumMod val="10000"/>
                </a:schemeClr>
              </a:solidFill>
            </a:rPr>
            <a:t>低山：小于</a:t>
          </a:r>
          <a:r>
            <a:rPr lang="en-US" sz="3200" b="1" dirty="0" smtClean="0">
              <a:solidFill>
                <a:schemeClr val="tx2">
                  <a:lumMod val="10000"/>
                </a:schemeClr>
              </a:solidFill>
            </a:rPr>
            <a:t>1000m</a:t>
          </a:r>
          <a:r>
            <a:rPr lang="zh-CN" sz="3200" b="1" dirty="0" smtClean="0">
              <a:solidFill>
                <a:schemeClr val="tx2">
                  <a:lumMod val="10000"/>
                </a:schemeClr>
              </a:solidFill>
            </a:rPr>
            <a:t>。</a:t>
          </a:r>
          <a:endParaRPr lang="zh-CN" sz="3200" b="1" dirty="0">
            <a:solidFill>
              <a:schemeClr val="tx2">
                <a:lumMod val="10000"/>
              </a:schemeClr>
            </a:solidFill>
          </a:endParaRPr>
        </a:p>
      </dgm:t>
    </dgm:pt>
    <dgm:pt modelId="{A703ADAC-5DD8-4830-AEC4-DE4F4CC4E888}" type="parTrans" cxnId="{EB3B8E6B-2398-4233-9A0D-C83F30A70292}">
      <dgm:prSet/>
      <dgm:spPr/>
      <dgm:t>
        <a:bodyPr/>
        <a:lstStyle/>
        <a:p>
          <a:pPr algn="l"/>
          <a:endParaRPr lang="zh-CN" altLang="en-US" sz="3200" b="1">
            <a:solidFill>
              <a:schemeClr val="tx2">
                <a:lumMod val="10000"/>
              </a:schemeClr>
            </a:solidFill>
          </a:endParaRPr>
        </a:p>
      </dgm:t>
    </dgm:pt>
    <dgm:pt modelId="{78150FE7-5DEA-4811-82AE-B53404DD8E93}" type="sibTrans" cxnId="{EB3B8E6B-2398-4233-9A0D-C83F30A70292}">
      <dgm:prSet/>
      <dgm:spPr/>
      <dgm:t>
        <a:bodyPr/>
        <a:lstStyle/>
        <a:p>
          <a:pPr algn="l"/>
          <a:endParaRPr lang="zh-CN" altLang="en-US" sz="3200" b="1">
            <a:solidFill>
              <a:schemeClr val="tx2">
                <a:lumMod val="10000"/>
              </a:schemeClr>
            </a:solidFill>
          </a:endParaRPr>
        </a:p>
      </dgm:t>
    </dgm:pt>
    <dgm:pt modelId="{E1BA3A70-ED4B-473F-83E9-701B14887508}" type="pres">
      <dgm:prSet presAssocID="{2B65BD5C-3A9A-4F88-B09D-C60FE4CC3BAF}" presName="linear" presStyleCnt="0">
        <dgm:presLayoutVars>
          <dgm:dir/>
          <dgm:resizeHandles val="exact"/>
        </dgm:presLayoutVars>
      </dgm:prSet>
      <dgm:spPr/>
      <dgm:t>
        <a:bodyPr/>
        <a:lstStyle/>
        <a:p>
          <a:endParaRPr lang="zh-CN" altLang="en-US"/>
        </a:p>
      </dgm:t>
    </dgm:pt>
    <dgm:pt modelId="{97B2F526-DB48-4F43-97B2-656739D470A0}" type="pres">
      <dgm:prSet presAssocID="{205EC829-E0C4-449E-B9F2-BE5C16F68D30}" presName="comp" presStyleCnt="0"/>
      <dgm:spPr/>
    </dgm:pt>
    <dgm:pt modelId="{E206E8D0-163D-4EA4-90FD-D61DE9065CA8}" type="pres">
      <dgm:prSet presAssocID="{205EC829-E0C4-449E-B9F2-BE5C16F68D30}" presName="box" presStyleLbl="node1" presStyleIdx="0" presStyleCnt="4"/>
      <dgm:spPr/>
      <dgm:t>
        <a:bodyPr/>
        <a:lstStyle/>
        <a:p>
          <a:endParaRPr lang="zh-CN" altLang="en-US"/>
        </a:p>
      </dgm:t>
    </dgm:pt>
    <dgm:pt modelId="{05307871-8D8E-4683-AEBF-30AACAA06B45}" type="pres">
      <dgm:prSet presAssocID="{205EC829-E0C4-449E-B9F2-BE5C16F68D30}" presName="img" presStyleLbl="fgImgPlace1" presStyleIdx="0" presStyleCnt="4"/>
      <dgm:spPr>
        <a:blipFill rotWithShape="0">
          <a:blip xmlns:r="http://schemas.openxmlformats.org/officeDocument/2006/relationships" r:embed="rId1"/>
          <a:stretch>
            <a:fillRect/>
          </a:stretch>
        </a:blipFill>
      </dgm:spPr>
    </dgm:pt>
    <dgm:pt modelId="{34444F09-CD19-4B22-A32C-4A3AB5FD368E}" type="pres">
      <dgm:prSet presAssocID="{205EC829-E0C4-449E-B9F2-BE5C16F68D30}" presName="text" presStyleLbl="node1" presStyleIdx="0" presStyleCnt="4">
        <dgm:presLayoutVars>
          <dgm:bulletEnabled val="1"/>
        </dgm:presLayoutVars>
      </dgm:prSet>
      <dgm:spPr/>
      <dgm:t>
        <a:bodyPr/>
        <a:lstStyle/>
        <a:p>
          <a:endParaRPr lang="zh-CN" altLang="en-US"/>
        </a:p>
      </dgm:t>
    </dgm:pt>
    <dgm:pt modelId="{27C34A2B-D4F7-4C2E-BF19-8C7D0C0D7BA0}" type="pres">
      <dgm:prSet presAssocID="{D7E2A8DF-9344-487A-970F-2902DAAD6E97}" presName="spacer" presStyleCnt="0"/>
      <dgm:spPr/>
    </dgm:pt>
    <dgm:pt modelId="{3E18CA49-9BC3-41FB-BBB5-DCA47E98A907}" type="pres">
      <dgm:prSet presAssocID="{71B3C12E-69A1-4206-8577-F9194421916D}" presName="comp" presStyleCnt="0"/>
      <dgm:spPr/>
    </dgm:pt>
    <dgm:pt modelId="{87F12610-7E44-45AA-9A8B-B0B4E8BFEDA0}" type="pres">
      <dgm:prSet presAssocID="{71B3C12E-69A1-4206-8577-F9194421916D}" presName="box" presStyleLbl="node1" presStyleIdx="1" presStyleCnt="4"/>
      <dgm:spPr/>
      <dgm:t>
        <a:bodyPr/>
        <a:lstStyle/>
        <a:p>
          <a:endParaRPr lang="zh-CN" altLang="en-US"/>
        </a:p>
      </dgm:t>
    </dgm:pt>
    <dgm:pt modelId="{DFA20C3E-64E1-456E-8D4F-52CAE883C7C4}" type="pres">
      <dgm:prSet presAssocID="{71B3C12E-69A1-4206-8577-F9194421916D}" presName="img" presStyleLbl="fgImgPlace1" presStyleIdx="1" presStyleCnt="4"/>
      <dgm:spPr>
        <a:blipFill rotWithShape="0">
          <a:blip xmlns:r="http://schemas.openxmlformats.org/officeDocument/2006/relationships" r:embed="rId2"/>
          <a:stretch>
            <a:fillRect/>
          </a:stretch>
        </a:blipFill>
      </dgm:spPr>
    </dgm:pt>
    <dgm:pt modelId="{439FE958-F0F6-41A4-8D12-ED879CFA1281}" type="pres">
      <dgm:prSet presAssocID="{71B3C12E-69A1-4206-8577-F9194421916D}" presName="text" presStyleLbl="node1" presStyleIdx="1" presStyleCnt="4">
        <dgm:presLayoutVars>
          <dgm:bulletEnabled val="1"/>
        </dgm:presLayoutVars>
      </dgm:prSet>
      <dgm:spPr/>
      <dgm:t>
        <a:bodyPr/>
        <a:lstStyle/>
        <a:p>
          <a:endParaRPr lang="zh-CN" altLang="en-US"/>
        </a:p>
      </dgm:t>
    </dgm:pt>
    <dgm:pt modelId="{0F3B765A-7C31-417D-8E0A-FE8185308526}" type="pres">
      <dgm:prSet presAssocID="{68172E25-01FB-4ABB-9CB1-867A769A5C66}" presName="spacer" presStyleCnt="0"/>
      <dgm:spPr/>
    </dgm:pt>
    <dgm:pt modelId="{8F6EF1C8-2040-479B-9F0F-260963173CC9}" type="pres">
      <dgm:prSet presAssocID="{F80262F6-0EDE-4902-A87B-449FF48FC916}" presName="comp" presStyleCnt="0"/>
      <dgm:spPr/>
    </dgm:pt>
    <dgm:pt modelId="{2E675F0C-CCBC-4D7E-85A4-96797EEB5A2A}" type="pres">
      <dgm:prSet presAssocID="{F80262F6-0EDE-4902-A87B-449FF48FC916}" presName="box" presStyleLbl="node1" presStyleIdx="2" presStyleCnt="4"/>
      <dgm:spPr/>
      <dgm:t>
        <a:bodyPr/>
        <a:lstStyle/>
        <a:p>
          <a:endParaRPr lang="zh-CN" altLang="en-US"/>
        </a:p>
      </dgm:t>
    </dgm:pt>
    <dgm:pt modelId="{2A79C938-2B40-4054-9516-6D285A9E65E8}" type="pres">
      <dgm:prSet presAssocID="{F80262F6-0EDE-4902-A87B-449FF48FC916}" presName="img" presStyleLbl="fgImgPlace1" presStyleIdx="2" presStyleCnt="4"/>
      <dgm:spPr>
        <a:blipFill rotWithShape="0">
          <a:blip xmlns:r="http://schemas.openxmlformats.org/officeDocument/2006/relationships" r:embed="rId3"/>
          <a:stretch>
            <a:fillRect/>
          </a:stretch>
        </a:blipFill>
      </dgm:spPr>
    </dgm:pt>
    <dgm:pt modelId="{C8D28AFF-BA34-42A6-8E10-5EB7F74001AF}" type="pres">
      <dgm:prSet presAssocID="{F80262F6-0EDE-4902-A87B-449FF48FC916}" presName="text" presStyleLbl="node1" presStyleIdx="2" presStyleCnt="4">
        <dgm:presLayoutVars>
          <dgm:bulletEnabled val="1"/>
        </dgm:presLayoutVars>
      </dgm:prSet>
      <dgm:spPr/>
      <dgm:t>
        <a:bodyPr/>
        <a:lstStyle/>
        <a:p>
          <a:endParaRPr lang="zh-CN" altLang="en-US"/>
        </a:p>
      </dgm:t>
    </dgm:pt>
    <dgm:pt modelId="{F8B91ADF-E969-4A20-A629-3376D6FF7A81}" type="pres">
      <dgm:prSet presAssocID="{0C459370-4A56-4DEC-A0AE-077F073FF4FD}" presName="spacer" presStyleCnt="0"/>
      <dgm:spPr/>
    </dgm:pt>
    <dgm:pt modelId="{384F607D-1998-4001-9E84-67828AF5E828}" type="pres">
      <dgm:prSet presAssocID="{BDA27F73-2424-4CFB-B45E-F900EFE824D2}" presName="comp" presStyleCnt="0"/>
      <dgm:spPr/>
    </dgm:pt>
    <dgm:pt modelId="{53839D06-B57B-4E61-8737-8F155D46F546}" type="pres">
      <dgm:prSet presAssocID="{BDA27F73-2424-4CFB-B45E-F900EFE824D2}" presName="box" presStyleLbl="node1" presStyleIdx="3" presStyleCnt="4"/>
      <dgm:spPr/>
      <dgm:t>
        <a:bodyPr/>
        <a:lstStyle/>
        <a:p>
          <a:endParaRPr lang="zh-CN" altLang="en-US"/>
        </a:p>
      </dgm:t>
    </dgm:pt>
    <dgm:pt modelId="{B6169315-C374-4291-898F-A6D2A67D9CED}" type="pres">
      <dgm:prSet presAssocID="{BDA27F73-2424-4CFB-B45E-F900EFE824D2}" presName="img" presStyleLbl="fgImgPlace1" presStyleIdx="3" presStyleCnt="4" custLinFactNeighborX="552" custLinFactNeighborY="-3952"/>
      <dgm:spPr>
        <a:blipFill rotWithShape="0">
          <a:blip xmlns:r="http://schemas.openxmlformats.org/officeDocument/2006/relationships" r:embed="rId4"/>
          <a:stretch>
            <a:fillRect/>
          </a:stretch>
        </a:blipFill>
      </dgm:spPr>
    </dgm:pt>
    <dgm:pt modelId="{46C3D6F3-5CC4-473D-A98A-5DFCAF395024}" type="pres">
      <dgm:prSet presAssocID="{BDA27F73-2424-4CFB-B45E-F900EFE824D2}" presName="text" presStyleLbl="node1" presStyleIdx="3" presStyleCnt="4">
        <dgm:presLayoutVars>
          <dgm:bulletEnabled val="1"/>
        </dgm:presLayoutVars>
      </dgm:prSet>
      <dgm:spPr/>
      <dgm:t>
        <a:bodyPr/>
        <a:lstStyle/>
        <a:p>
          <a:endParaRPr lang="zh-CN" altLang="en-US"/>
        </a:p>
      </dgm:t>
    </dgm:pt>
  </dgm:ptLst>
  <dgm:cxnLst>
    <dgm:cxn modelId="{CDC3EEDE-034B-487C-A3BA-B8F4B24EF312}" type="presOf" srcId="{205EC829-E0C4-449E-B9F2-BE5C16F68D30}" destId="{34444F09-CD19-4B22-A32C-4A3AB5FD368E}" srcOrd="1" destOrd="0" presId="urn:microsoft.com/office/officeart/2005/8/layout/vList4#1"/>
    <dgm:cxn modelId="{C66BAC06-3BD6-4716-81A9-A7FB75458A60}" type="presOf" srcId="{205EC829-E0C4-449E-B9F2-BE5C16F68D30}" destId="{E206E8D0-163D-4EA4-90FD-D61DE9065CA8}" srcOrd="0" destOrd="0" presId="urn:microsoft.com/office/officeart/2005/8/layout/vList4#1"/>
    <dgm:cxn modelId="{8331A372-C57B-4998-8992-FA37E549767D}" type="presOf" srcId="{F80262F6-0EDE-4902-A87B-449FF48FC916}" destId="{C8D28AFF-BA34-42A6-8E10-5EB7F74001AF}" srcOrd="1" destOrd="0" presId="urn:microsoft.com/office/officeart/2005/8/layout/vList4#1"/>
    <dgm:cxn modelId="{AEE4D76C-7FF4-4A72-AA1E-19CE196B97A2}" type="presOf" srcId="{71B3C12E-69A1-4206-8577-F9194421916D}" destId="{439FE958-F0F6-41A4-8D12-ED879CFA1281}" srcOrd="1" destOrd="0" presId="urn:microsoft.com/office/officeart/2005/8/layout/vList4#1"/>
    <dgm:cxn modelId="{980D019A-2D0A-4215-8FDA-9A97B1015BD5}" srcId="{2B65BD5C-3A9A-4F88-B09D-C60FE4CC3BAF}" destId="{71B3C12E-69A1-4206-8577-F9194421916D}" srcOrd="1" destOrd="0" parTransId="{2A8BD1D6-C4B5-40BC-A45B-202ECD727984}" sibTransId="{68172E25-01FB-4ABB-9CB1-867A769A5C66}"/>
    <dgm:cxn modelId="{3CDE333A-8B59-4F9E-91B5-7CD1D3976E1F}" type="presOf" srcId="{BDA27F73-2424-4CFB-B45E-F900EFE824D2}" destId="{46C3D6F3-5CC4-473D-A98A-5DFCAF395024}" srcOrd="1" destOrd="0" presId="urn:microsoft.com/office/officeart/2005/8/layout/vList4#1"/>
    <dgm:cxn modelId="{84896A0E-1594-4D83-9E98-D2EE891BC32B}" type="presOf" srcId="{F80262F6-0EDE-4902-A87B-449FF48FC916}" destId="{2E675F0C-CCBC-4D7E-85A4-96797EEB5A2A}" srcOrd="0" destOrd="0" presId="urn:microsoft.com/office/officeart/2005/8/layout/vList4#1"/>
    <dgm:cxn modelId="{BBAEB71E-412C-42D7-B928-62F615835699}" srcId="{2B65BD5C-3A9A-4F88-B09D-C60FE4CC3BAF}" destId="{205EC829-E0C4-449E-B9F2-BE5C16F68D30}" srcOrd="0" destOrd="0" parTransId="{4DDA7460-84F4-496F-BDE3-05BB234106E3}" sibTransId="{D7E2A8DF-9344-487A-970F-2902DAAD6E97}"/>
    <dgm:cxn modelId="{EB3B8E6B-2398-4233-9A0D-C83F30A70292}" srcId="{2B65BD5C-3A9A-4F88-B09D-C60FE4CC3BAF}" destId="{BDA27F73-2424-4CFB-B45E-F900EFE824D2}" srcOrd="3" destOrd="0" parTransId="{A703ADAC-5DD8-4830-AEC4-DE4F4CC4E888}" sibTransId="{78150FE7-5DEA-4811-82AE-B53404DD8E93}"/>
    <dgm:cxn modelId="{30F89F54-2311-484B-BC60-019A27A5B943}" type="presOf" srcId="{71B3C12E-69A1-4206-8577-F9194421916D}" destId="{87F12610-7E44-45AA-9A8B-B0B4E8BFEDA0}" srcOrd="0" destOrd="0" presId="urn:microsoft.com/office/officeart/2005/8/layout/vList4#1"/>
    <dgm:cxn modelId="{3C39F85A-799A-4B99-B65F-C8834A9246E5}" type="presOf" srcId="{BDA27F73-2424-4CFB-B45E-F900EFE824D2}" destId="{53839D06-B57B-4E61-8737-8F155D46F546}" srcOrd="0" destOrd="0" presId="urn:microsoft.com/office/officeart/2005/8/layout/vList4#1"/>
    <dgm:cxn modelId="{30A3BF3C-8370-4453-8A94-FF37B36DCAAD}" type="presOf" srcId="{2B65BD5C-3A9A-4F88-B09D-C60FE4CC3BAF}" destId="{E1BA3A70-ED4B-473F-83E9-701B14887508}" srcOrd="0" destOrd="0" presId="urn:microsoft.com/office/officeart/2005/8/layout/vList4#1"/>
    <dgm:cxn modelId="{ED494AEC-BF38-4ADD-B488-84C3ABD734CB}" srcId="{2B65BD5C-3A9A-4F88-B09D-C60FE4CC3BAF}" destId="{F80262F6-0EDE-4902-A87B-449FF48FC916}" srcOrd="2" destOrd="0" parTransId="{6AC27B8A-9430-4CD9-A047-BADC2B4BE4A3}" sibTransId="{0C459370-4A56-4DEC-A0AE-077F073FF4FD}"/>
    <dgm:cxn modelId="{4B3EB40F-B0EB-46A5-89F1-C9CCEBCB8476}" type="presParOf" srcId="{E1BA3A70-ED4B-473F-83E9-701B14887508}" destId="{97B2F526-DB48-4F43-97B2-656739D470A0}" srcOrd="0" destOrd="0" presId="urn:microsoft.com/office/officeart/2005/8/layout/vList4#1"/>
    <dgm:cxn modelId="{905353A4-99F6-4BB3-8F16-988CA583F542}" type="presParOf" srcId="{97B2F526-DB48-4F43-97B2-656739D470A0}" destId="{E206E8D0-163D-4EA4-90FD-D61DE9065CA8}" srcOrd="0" destOrd="0" presId="urn:microsoft.com/office/officeart/2005/8/layout/vList4#1"/>
    <dgm:cxn modelId="{85036E30-CA28-4341-98EC-A86A2DC3750D}" type="presParOf" srcId="{97B2F526-DB48-4F43-97B2-656739D470A0}" destId="{05307871-8D8E-4683-AEBF-30AACAA06B45}" srcOrd="1" destOrd="0" presId="urn:microsoft.com/office/officeart/2005/8/layout/vList4#1"/>
    <dgm:cxn modelId="{F4DD966F-2404-48EC-BA50-0F0F2B5955AA}" type="presParOf" srcId="{97B2F526-DB48-4F43-97B2-656739D470A0}" destId="{34444F09-CD19-4B22-A32C-4A3AB5FD368E}" srcOrd="2" destOrd="0" presId="urn:microsoft.com/office/officeart/2005/8/layout/vList4#1"/>
    <dgm:cxn modelId="{74B94AD1-805A-42B8-8BA4-6E15EF3432DE}" type="presParOf" srcId="{E1BA3A70-ED4B-473F-83E9-701B14887508}" destId="{27C34A2B-D4F7-4C2E-BF19-8C7D0C0D7BA0}" srcOrd="1" destOrd="0" presId="urn:microsoft.com/office/officeart/2005/8/layout/vList4#1"/>
    <dgm:cxn modelId="{6E6B5AB1-5E52-4D67-982B-E7BCE65F4116}" type="presParOf" srcId="{E1BA3A70-ED4B-473F-83E9-701B14887508}" destId="{3E18CA49-9BC3-41FB-BBB5-DCA47E98A907}" srcOrd="2" destOrd="0" presId="urn:microsoft.com/office/officeart/2005/8/layout/vList4#1"/>
    <dgm:cxn modelId="{95C5EA42-1E5B-4F4D-AFEA-A5077F45FBDF}" type="presParOf" srcId="{3E18CA49-9BC3-41FB-BBB5-DCA47E98A907}" destId="{87F12610-7E44-45AA-9A8B-B0B4E8BFEDA0}" srcOrd="0" destOrd="0" presId="urn:microsoft.com/office/officeart/2005/8/layout/vList4#1"/>
    <dgm:cxn modelId="{3D414E73-F68C-47E8-B7A9-4F8C9239C5E3}" type="presParOf" srcId="{3E18CA49-9BC3-41FB-BBB5-DCA47E98A907}" destId="{DFA20C3E-64E1-456E-8D4F-52CAE883C7C4}" srcOrd="1" destOrd="0" presId="urn:microsoft.com/office/officeart/2005/8/layout/vList4#1"/>
    <dgm:cxn modelId="{8CF95D22-DC6A-4FF7-B166-522B58856941}" type="presParOf" srcId="{3E18CA49-9BC3-41FB-BBB5-DCA47E98A907}" destId="{439FE958-F0F6-41A4-8D12-ED879CFA1281}" srcOrd="2" destOrd="0" presId="urn:microsoft.com/office/officeart/2005/8/layout/vList4#1"/>
    <dgm:cxn modelId="{AE8D0D22-5810-4F08-854B-8E67E8820DC5}" type="presParOf" srcId="{E1BA3A70-ED4B-473F-83E9-701B14887508}" destId="{0F3B765A-7C31-417D-8E0A-FE8185308526}" srcOrd="3" destOrd="0" presId="urn:microsoft.com/office/officeart/2005/8/layout/vList4#1"/>
    <dgm:cxn modelId="{1F09E441-64E9-43C1-9E22-79B916305CA8}" type="presParOf" srcId="{E1BA3A70-ED4B-473F-83E9-701B14887508}" destId="{8F6EF1C8-2040-479B-9F0F-260963173CC9}" srcOrd="4" destOrd="0" presId="urn:microsoft.com/office/officeart/2005/8/layout/vList4#1"/>
    <dgm:cxn modelId="{C877DD19-5FCF-4D89-B840-5C8D34463DC4}" type="presParOf" srcId="{8F6EF1C8-2040-479B-9F0F-260963173CC9}" destId="{2E675F0C-CCBC-4D7E-85A4-96797EEB5A2A}" srcOrd="0" destOrd="0" presId="urn:microsoft.com/office/officeart/2005/8/layout/vList4#1"/>
    <dgm:cxn modelId="{67AA005C-DFE5-44F2-B0BC-D7600DFC5153}" type="presParOf" srcId="{8F6EF1C8-2040-479B-9F0F-260963173CC9}" destId="{2A79C938-2B40-4054-9516-6D285A9E65E8}" srcOrd="1" destOrd="0" presId="urn:microsoft.com/office/officeart/2005/8/layout/vList4#1"/>
    <dgm:cxn modelId="{1FECA44B-E07B-4888-9B42-BFEF0AD9D880}" type="presParOf" srcId="{8F6EF1C8-2040-479B-9F0F-260963173CC9}" destId="{C8D28AFF-BA34-42A6-8E10-5EB7F74001AF}" srcOrd="2" destOrd="0" presId="urn:microsoft.com/office/officeart/2005/8/layout/vList4#1"/>
    <dgm:cxn modelId="{417E8E01-6FD4-4B42-95A7-30A19AE9FA94}" type="presParOf" srcId="{E1BA3A70-ED4B-473F-83E9-701B14887508}" destId="{F8B91ADF-E969-4A20-A629-3376D6FF7A81}" srcOrd="5" destOrd="0" presId="urn:microsoft.com/office/officeart/2005/8/layout/vList4#1"/>
    <dgm:cxn modelId="{FCA8E501-FB87-466E-9451-E96947F43209}" type="presParOf" srcId="{E1BA3A70-ED4B-473F-83E9-701B14887508}" destId="{384F607D-1998-4001-9E84-67828AF5E828}" srcOrd="6" destOrd="0" presId="urn:microsoft.com/office/officeart/2005/8/layout/vList4#1"/>
    <dgm:cxn modelId="{EF75AA85-89A7-4E48-B2EE-DA55D4DFD8F9}" type="presParOf" srcId="{384F607D-1998-4001-9E84-67828AF5E828}" destId="{53839D06-B57B-4E61-8737-8F155D46F546}" srcOrd="0" destOrd="0" presId="urn:microsoft.com/office/officeart/2005/8/layout/vList4#1"/>
    <dgm:cxn modelId="{58320CFD-4554-47FB-B965-E1F441EDFEBD}" type="presParOf" srcId="{384F607D-1998-4001-9E84-67828AF5E828}" destId="{B6169315-C374-4291-898F-A6D2A67D9CED}" srcOrd="1" destOrd="0" presId="urn:microsoft.com/office/officeart/2005/8/layout/vList4#1"/>
    <dgm:cxn modelId="{09AB5C09-F87C-4335-ACB6-F73DAC5B7214}" type="presParOf" srcId="{384F607D-1998-4001-9E84-67828AF5E828}" destId="{46C3D6F3-5CC4-473D-A98A-5DFCAF395024}"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FB66A5FA-36B7-48AB-B7FE-9A2516A1F302}"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zh-CN" altLang="en-US"/>
        </a:p>
      </dgm:t>
    </dgm:pt>
    <dgm:pt modelId="{A613808E-778A-40F5-BC4D-D365B86B48AA}">
      <dgm:prSet/>
      <dgm:spPr/>
      <dgm:t>
        <a:bodyPr/>
        <a:lstStyle/>
        <a:p>
          <a:pPr rtl="0"/>
          <a:r>
            <a:rPr lang="zh-CN" b="1" dirty="0" smtClean="0"/>
            <a:t>定义：</a:t>
          </a:r>
          <a:endParaRPr lang="en-US" b="1" dirty="0"/>
        </a:p>
      </dgm:t>
    </dgm:pt>
    <dgm:pt modelId="{3C54D12D-31AB-44C0-A9C6-0138ACA28AA0}" type="parTrans" cxnId="{A0A19192-2E3D-442F-A51C-A678A2F91C40}">
      <dgm:prSet/>
      <dgm:spPr/>
      <dgm:t>
        <a:bodyPr/>
        <a:lstStyle/>
        <a:p>
          <a:endParaRPr lang="zh-CN" altLang="en-US"/>
        </a:p>
      </dgm:t>
    </dgm:pt>
    <dgm:pt modelId="{0B461988-EE7D-4487-88CD-51C318F4297A}" type="sibTrans" cxnId="{A0A19192-2E3D-442F-A51C-A678A2F91C40}">
      <dgm:prSet/>
      <dgm:spPr/>
      <dgm:t>
        <a:bodyPr/>
        <a:lstStyle/>
        <a:p>
          <a:endParaRPr lang="zh-CN" altLang="en-US"/>
        </a:p>
      </dgm:t>
    </dgm:pt>
    <dgm:pt modelId="{7B1A577C-6A65-4C7D-942B-29507C969CC6}">
      <dgm:prSet/>
      <dgm:spPr/>
      <dgm:t>
        <a:bodyPr/>
        <a:lstStyle/>
        <a:p>
          <a:pPr rtl="0"/>
          <a:r>
            <a:rPr lang="zh-CN" b="1" smtClean="0"/>
            <a:t>冰川与融冰之水共同沉积的结果，</a:t>
          </a:r>
          <a:endParaRPr lang="en-US" b="1" dirty="0"/>
        </a:p>
      </dgm:t>
    </dgm:pt>
    <dgm:pt modelId="{F2614687-AC0F-401B-8D38-20BBA9A3D642}" type="parTrans" cxnId="{62369F56-D34A-424A-8CC2-1DAC14A492F0}">
      <dgm:prSet/>
      <dgm:spPr/>
      <dgm:t>
        <a:bodyPr/>
        <a:lstStyle/>
        <a:p>
          <a:endParaRPr lang="zh-CN" altLang="en-US"/>
        </a:p>
      </dgm:t>
    </dgm:pt>
    <dgm:pt modelId="{B1F8EA2A-0219-475A-927C-0AA59C7E16CC}" type="sibTrans" cxnId="{62369F56-D34A-424A-8CC2-1DAC14A492F0}">
      <dgm:prSet/>
      <dgm:spPr/>
      <dgm:t>
        <a:bodyPr/>
        <a:lstStyle/>
        <a:p>
          <a:endParaRPr lang="zh-CN" altLang="en-US"/>
        </a:p>
      </dgm:t>
    </dgm:pt>
    <dgm:pt modelId="{E807AF6E-E290-4211-963E-55555BDF63FF}">
      <dgm:prSet/>
      <dgm:spPr/>
      <dgm:t>
        <a:bodyPr/>
        <a:lstStyle/>
        <a:p>
          <a:pPr rtl="0"/>
          <a:r>
            <a:rPr lang="zh-CN" b="1" smtClean="0"/>
            <a:t>冰川所携带的物质受到融化后的冰水冲刷及淘洗，</a:t>
          </a:r>
          <a:endParaRPr lang="en-US" b="1" dirty="0"/>
        </a:p>
      </dgm:t>
    </dgm:pt>
    <dgm:pt modelId="{21EBBC4A-F4DC-4B50-A7B8-86764D2CA3DD}" type="parTrans" cxnId="{70F64241-0CA0-47F7-92D0-64AE74140F19}">
      <dgm:prSet/>
      <dgm:spPr/>
      <dgm:t>
        <a:bodyPr/>
        <a:lstStyle/>
        <a:p>
          <a:endParaRPr lang="zh-CN" altLang="en-US"/>
        </a:p>
      </dgm:t>
    </dgm:pt>
    <dgm:pt modelId="{27D9DA40-5637-4B54-BDE5-992CCBF587EA}" type="sibTrans" cxnId="{70F64241-0CA0-47F7-92D0-64AE74140F19}">
      <dgm:prSet/>
      <dgm:spPr/>
      <dgm:t>
        <a:bodyPr/>
        <a:lstStyle/>
        <a:p>
          <a:endParaRPr lang="zh-CN" altLang="en-US"/>
        </a:p>
      </dgm:t>
    </dgm:pt>
    <dgm:pt modelId="{C5D5536C-059F-4D15-BDFD-64FF13281D5F}">
      <dgm:prSet/>
      <dgm:spPr/>
      <dgm:t>
        <a:bodyPr/>
        <a:lstStyle/>
        <a:p>
          <a:pPr rtl="0"/>
          <a:r>
            <a:rPr lang="zh-CN" b="1" smtClean="0"/>
            <a:t>依照颗粒的大小，堆积成层，形成冰水堆积物，</a:t>
          </a:r>
          <a:endParaRPr lang="en-US" b="1" dirty="0"/>
        </a:p>
      </dgm:t>
    </dgm:pt>
    <dgm:pt modelId="{C61BA29F-1DA4-4A26-9C75-A921DA005993}" type="parTrans" cxnId="{4F481E85-D005-42FA-85CB-B8FDD8613D61}">
      <dgm:prSet/>
      <dgm:spPr/>
      <dgm:t>
        <a:bodyPr/>
        <a:lstStyle/>
        <a:p>
          <a:endParaRPr lang="zh-CN" altLang="en-US"/>
        </a:p>
      </dgm:t>
    </dgm:pt>
    <dgm:pt modelId="{8CBCFBEE-037F-4BAA-AF27-B5898E8BC9CA}" type="sibTrans" cxnId="{4F481E85-D005-42FA-85CB-B8FDD8613D61}">
      <dgm:prSet/>
      <dgm:spPr/>
      <dgm:t>
        <a:bodyPr/>
        <a:lstStyle/>
        <a:p>
          <a:endParaRPr lang="zh-CN" altLang="en-US"/>
        </a:p>
      </dgm:t>
    </dgm:pt>
    <dgm:pt modelId="{7BBE9F45-1E8B-4A24-9A4E-FEF15DF872E2}">
      <dgm:prSet/>
      <dgm:spPr/>
      <dgm:t>
        <a:bodyPr/>
        <a:lstStyle/>
        <a:p>
          <a:pPr rtl="0"/>
          <a:r>
            <a:rPr lang="zh-CN" b="1" smtClean="0"/>
            <a:t>在冰川边缘由冰水堆积物所组成的各种地貌，称为冰水堆积地貌。</a:t>
          </a:r>
          <a:endParaRPr lang="zh-CN" dirty="0"/>
        </a:p>
      </dgm:t>
    </dgm:pt>
    <dgm:pt modelId="{50B17978-F24A-4E1E-BCD7-0FD5C0BBCFBF}" type="parTrans" cxnId="{9D980FCD-A84E-4BDB-A004-EB9B54F9AD2B}">
      <dgm:prSet/>
      <dgm:spPr/>
      <dgm:t>
        <a:bodyPr/>
        <a:lstStyle/>
        <a:p>
          <a:endParaRPr lang="zh-CN" altLang="en-US"/>
        </a:p>
      </dgm:t>
    </dgm:pt>
    <dgm:pt modelId="{938045D4-BFFB-47D1-A9C8-169E17ADB706}" type="sibTrans" cxnId="{9D980FCD-A84E-4BDB-A004-EB9B54F9AD2B}">
      <dgm:prSet/>
      <dgm:spPr/>
      <dgm:t>
        <a:bodyPr/>
        <a:lstStyle/>
        <a:p>
          <a:endParaRPr lang="zh-CN" altLang="en-US"/>
        </a:p>
      </dgm:t>
    </dgm:pt>
    <dgm:pt modelId="{D08C7962-DB48-4300-843A-7DA9808DFF39}" type="pres">
      <dgm:prSet presAssocID="{FB66A5FA-36B7-48AB-B7FE-9A2516A1F302}" presName="linear" presStyleCnt="0">
        <dgm:presLayoutVars>
          <dgm:dir/>
          <dgm:animLvl val="lvl"/>
          <dgm:resizeHandles val="exact"/>
        </dgm:presLayoutVars>
      </dgm:prSet>
      <dgm:spPr/>
      <dgm:t>
        <a:bodyPr/>
        <a:lstStyle/>
        <a:p>
          <a:endParaRPr lang="zh-CN" altLang="en-US"/>
        </a:p>
      </dgm:t>
    </dgm:pt>
    <dgm:pt modelId="{14365410-D410-42CE-ACCE-6ABB88335CB6}" type="pres">
      <dgm:prSet presAssocID="{A613808E-778A-40F5-BC4D-D365B86B48AA}" presName="parentLin" presStyleCnt="0"/>
      <dgm:spPr/>
      <dgm:t>
        <a:bodyPr/>
        <a:lstStyle/>
        <a:p>
          <a:endParaRPr lang="zh-CN" altLang="en-US"/>
        </a:p>
      </dgm:t>
    </dgm:pt>
    <dgm:pt modelId="{B6CA79F3-9FF7-4FC2-8A5C-25ACD77474C7}" type="pres">
      <dgm:prSet presAssocID="{A613808E-778A-40F5-BC4D-D365B86B48AA}" presName="parentLeftMargin" presStyleLbl="node1" presStyleIdx="0" presStyleCnt="1"/>
      <dgm:spPr/>
      <dgm:t>
        <a:bodyPr/>
        <a:lstStyle/>
        <a:p>
          <a:endParaRPr lang="zh-CN" altLang="en-US"/>
        </a:p>
      </dgm:t>
    </dgm:pt>
    <dgm:pt modelId="{B1860DFC-BB53-4A15-B059-9857E6634A07}" type="pres">
      <dgm:prSet presAssocID="{A613808E-778A-40F5-BC4D-D365B86B48AA}" presName="parentText" presStyleLbl="node1" presStyleIdx="0" presStyleCnt="1">
        <dgm:presLayoutVars>
          <dgm:chMax val="0"/>
          <dgm:bulletEnabled val="1"/>
        </dgm:presLayoutVars>
      </dgm:prSet>
      <dgm:spPr/>
      <dgm:t>
        <a:bodyPr/>
        <a:lstStyle/>
        <a:p>
          <a:endParaRPr lang="zh-CN" altLang="en-US"/>
        </a:p>
      </dgm:t>
    </dgm:pt>
    <dgm:pt modelId="{EDB62DE7-68C3-446D-9960-839934116251}" type="pres">
      <dgm:prSet presAssocID="{A613808E-778A-40F5-BC4D-D365B86B48AA}" presName="negativeSpace" presStyleCnt="0"/>
      <dgm:spPr/>
      <dgm:t>
        <a:bodyPr/>
        <a:lstStyle/>
        <a:p>
          <a:endParaRPr lang="zh-CN" altLang="en-US"/>
        </a:p>
      </dgm:t>
    </dgm:pt>
    <dgm:pt modelId="{837C211C-95EF-46D5-A122-8ABCC0517FA1}" type="pres">
      <dgm:prSet presAssocID="{A613808E-778A-40F5-BC4D-D365B86B48AA}" presName="childText" presStyleLbl="conFgAcc1" presStyleIdx="0" presStyleCnt="1">
        <dgm:presLayoutVars>
          <dgm:bulletEnabled val="1"/>
        </dgm:presLayoutVars>
      </dgm:prSet>
      <dgm:spPr/>
      <dgm:t>
        <a:bodyPr/>
        <a:lstStyle/>
        <a:p>
          <a:endParaRPr lang="zh-CN" altLang="en-US"/>
        </a:p>
      </dgm:t>
    </dgm:pt>
  </dgm:ptLst>
  <dgm:cxnLst>
    <dgm:cxn modelId="{8AD19751-5F23-48C5-ADFF-4E0E09A7D6DB}" type="presOf" srcId="{A613808E-778A-40F5-BC4D-D365B86B48AA}" destId="{B6CA79F3-9FF7-4FC2-8A5C-25ACD77474C7}" srcOrd="0" destOrd="0" presId="urn:microsoft.com/office/officeart/2005/8/layout/list1"/>
    <dgm:cxn modelId="{70F64241-0CA0-47F7-92D0-64AE74140F19}" srcId="{A613808E-778A-40F5-BC4D-D365B86B48AA}" destId="{E807AF6E-E290-4211-963E-55555BDF63FF}" srcOrd="1" destOrd="0" parTransId="{21EBBC4A-F4DC-4B50-A7B8-86764D2CA3DD}" sibTransId="{27D9DA40-5637-4B54-BDE5-992CCBF587EA}"/>
    <dgm:cxn modelId="{1C111ADF-E287-478C-BA2D-DEFB60CE36FB}" type="presOf" srcId="{C5D5536C-059F-4D15-BDFD-64FF13281D5F}" destId="{837C211C-95EF-46D5-A122-8ABCC0517FA1}" srcOrd="0" destOrd="2" presId="urn:microsoft.com/office/officeart/2005/8/layout/list1"/>
    <dgm:cxn modelId="{A0A19192-2E3D-442F-A51C-A678A2F91C40}" srcId="{FB66A5FA-36B7-48AB-B7FE-9A2516A1F302}" destId="{A613808E-778A-40F5-BC4D-D365B86B48AA}" srcOrd="0" destOrd="0" parTransId="{3C54D12D-31AB-44C0-A9C6-0138ACA28AA0}" sibTransId="{0B461988-EE7D-4487-88CD-51C318F4297A}"/>
    <dgm:cxn modelId="{0DEAF550-9CA1-45BA-8504-40BEB741AD94}" type="presOf" srcId="{E807AF6E-E290-4211-963E-55555BDF63FF}" destId="{837C211C-95EF-46D5-A122-8ABCC0517FA1}" srcOrd="0" destOrd="1" presId="urn:microsoft.com/office/officeart/2005/8/layout/list1"/>
    <dgm:cxn modelId="{43B52C31-579B-40FC-8FBB-942B10DB83F0}" type="presOf" srcId="{7B1A577C-6A65-4C7D-942B-29507C969CC6}" destId="{837C211C-95EF-46D5-A122-8ABCC0517FA1}" srcOrd="0" destOrd="0" presId="urn:microsoft.com/office/officeart/2005/8/layout/list1"/>
    <dgm:cxn modelId="{62369F56-D34A-424A-8CC2-1DAC14A492F0}" srcId="{A613808E-778A-40F5-BC4D-D365B86B48AA}" destId="{7B1A577C-6A65-4C7D-942B-29507C969CC6}" srcOrd="0" destOrd="0" parTransId="{F2614687-AC0F-401B-8D38-20BBA9A3D642}" sibTransId="{B1F8EA2A-0219-475A-927C-0AA59C7E16CC}"/>
    <dgm:cxn modelId="{AF136097-1C6E-499F-966E-31ACABAAC05F}" type="presOf" srcId="{A613808E-778A-40F5-BC4D-D365B86B48AA}" destId="{B1860DFC-BB53-4A15-B059-9857E6634A07}" srcOrd="1" destOrd="0" presId="urn:microsoft.com/office/officeart/2005/8/layout/list1"/>
    <dgm:cxn modelId="{9D980FCD-A84E-4BDB-A004-EB9B54F9AD2B}" srcId="{A613808E-778A-40F5-BC4D-D365B86B48AA}" destId="{7BBE9F45-1E8B-4A24-9A4E-FEF15DF872E2}" srcOrd="3" destOrd="0" parTransId="{50B17978-F24A-4E1E-BCD7-0FD5C0BBCFBF}" sibTransId="{938045D4-BFFB-47D1-A9C8-169E17ADB706}"/>
    <dgm:cxn modelId="{72EEDF82-724B-48AE-8324-86DCDD6E4C38}" type="presOf" srcId="{FB66A5FA-36B7-48AB-B7FE-9A2516A1F302}" destId="{D08C7962-DB48-4300-843A-7DA9808DFF39}" srcOrd="0" destOrd="0" presId="urn:microsoft.com/office/officeart/2005/8/layout/list1"/>
    <dgm:cxn modelId="{0B026D26-FC0F-4778-A654-2EB2857281E5}" type="presOf" srcId="{7BBE9F45-1E8B-4A24-9A4E-FEF15DF872E2}" destId="{837C211C-95EF-46D5-A122-8ABCC0517FA1}" srcOrd="0" destOrd="3" presId="urn:microsoft.com/office/officeart/2005/8/layout/list1"/>
    <dgm:cxn modelId="{4F481E85-D005-42FA-85CB-B8FDD8613D61}" srcId="{A613808E-778A-40F5-BC4D-D365B86B48AA}" destId="{C5D5536C-059F-4D15-BDFD-64FF13281D5F}" srcOrd="2" destOrd="0" parTransId="{C61BA29F-1DA4-4A26-9C75-A921DA005993}" sibTransId="{8CBCFBEE-037F-4BAA-AF27-B5898E8BC9CA}"/>
    <dgm:cxn modelId="{358D060F-DF86-4F74-9F49-06DA7C2E175C}" type="presParOf" srcId="{D08C7962-DB48-4300-843A-7DA9808DFF39}" destId="{14365410-D410-42CE-ACCE-6ABB88335CB6}" srcOrd="0" destOrd="0" presId="urn:microsoft.com/office/officeart/2005/8/layout/list1"/>
    <dgm:cxn modelId="{4BDD9771-D8A3-4438-8DB8-6E1DD5033A65}" type="presParOf" srcId="{14365410-D410-42CE-ACCE-6ABB88335CB6}" destId="{B6CA79F3-9FF7-4FC2-8A5C-25ACD77474C7}" srcOrd="0" destOrd="0" presId="urn:microsoft.com/office/officeart/2005/8/layout/list1"/>
    <dgm:cxn modelId="{0E7176F1-E118-4FB1-A150-BE812FABEC8D}" type="presParOf" srcId="{14365410-D410-42CE-ACCE-6ABB88335CB6}" destId="{B1860DFC-BB53-4A15-B059-9857E6634A07}" srcOrd="1" destOrd="0" presId="urn:microsoft.com/office/officeart/2005/8/layout/list1"/>
    <dgm:cxn modelId="{9E4F2D13-F8D6-4435-A367-41FD2AE054F1}" type="presParOf" srcId="{D08C7962-DB48-4300-843A-7DA9808DFF39}" destId="{EDB62DE7-68C3-446D-9960-839934116251}" srcOrd="1" destOrd="0" presId="urn:microsoft.com/office/officeart/2005/8/layout/list1"/>
    <dgm:cxn modelId="{5E8289AA-12AD-4583-844E-E5BB1724D76B}" type="presParOf" srcId="{D08C7962-DB48-4300-843A-7DA9808DFF39}" destId="{837C211C-95EF-46D5-A122-8ABCC0517FA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7D1DB07-6A76-47E5-AFB5-4B7E777AC96A}"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CB86FE9E-4AC5-44E7-81C6-F5370969C007}">
      <dgm:prSet/>
      <dgm:spPr/>
      <dgm:t>
        <a:bodyPr/>
        <a:lstStyle/>
        <a:p>
          <a:pPr rtl="0"/>
          <a:r>
            <a:rPr lang="zh-CN" b="1" dirty="0" smtClean="0"/>
            <a:t>冰水沉积、冰水扇 、外冲平原</a:t>
          </a:r>
          <a:endParaRPr lang="zh-CN" dirty="0"/>
        </a:p>
      </dgm:t>
    </dgm:pt>
    <dgm:pt modelId="{B5BD4E1F-4B6E-4D91-8161-887E68832F10}" type="parTrans" cxnId="{F7C85638-375F-4B74-8FEB-6E78BA504AF6}">
      <dgm:prSet/>
      <dgm:spPr/>
      <dgm:t>
        <a:bodyPr/>
        <a:lstStyle/>
        <a:p>
          <a:endParaRPr lang="zh-CN" altLang="en-US"/>
        </a:p>
      </dgm:t>
    </dgm:pt>
    <dgm:pt modelId="{DB65C6C4-DE73-4208-ABC6-B0004C10F10A}" type="sibTrans" cxnId="{F7C85638-375F-4B74-8FEB-6E78BA504AF6}">
      <dgm:prSet/>
      <dgm:spPr/>
      <dgm:t>
        <a:bodyPr/>
        <a:lstStyle/>
        <a:p>
          <a:endParaRPr lang="zh-CN" altLang="en-US"/>
        </a:p>
      </dgm:t>
    </dgm:pt>
    <dgm:pt modelId="{6B776321-CC30-4D58-AC40-2AC2A785F62F}">
      <dgm:prSet/>
      <dgm:spPr/>
      <dgm:t>
        <a:bodyPr/>
        <a:lstStyle/>
        <a:p>
          <a:pPr rtl="0"/>
          <a:r>
            <a:rPr lang="zh-CN" b="1" dirty="0" smtClean="0"/>
            <a:t>冰水湖、季候泥</a:t>
          </a:r>
          <a:endParaRPr lang="zh-CN" dirty="0"/>
        </a:p>
      </dgm:t>
    </dgm:pt>
    <dgm:pt modelId="{F904DD38-8867-445D-80D3-2342150B3C6B}" type="parTrans" cxnId="{ED2037E9-E3EA-4347-B593-5A6D3CBBB4EF}">
      <dgm:prSet/>
      <dgm:spPr/>
      <dgm:t>
        <a:bodyPr/>
        <a:lstStyle/>
        <a:p>
          <a:endParaRPr lang="zh-CN" altLang="en-US"/>
        </a:p>
      </dgm:t>
    </dgm:pt>
    <dgm:pt modelId="{A81C26F2-96A5-494C-98F0-024E91BACC70}" type="sibTrans" cxnId="{ED2037E9-E3EA-4347-B593-5A6D3CBBB4EF}">
      <dgm:prSet/>
      <dgm:spPr/>
      <dgm:t>
        <a:bodyPr/>
        <a:lstStyle/>
        <a:p>
          <a:endParaRPr lang="zh-CN" altLang="en-US"/>
        </a:p>
      </dgm:t>
    </dgm:pt>
    <dgm:pt modelId="{C1021C6D-E317-4837-A5F2-FB54FB7D9FC1}">
      <dgm:prSet/>
      <dgm:spPr/>
      <dgm:t>
        <a:bodyPr/>
        <a:lstStyle/>
        <a:p>
          <a:pPr rtl="0"/>
          <a:r>
            <a:rPr lang="zh-CN" b="1" dirty="0" smtClean="0"/>
            <a:t>冰砾埠</a:t>
          </a:r>
          <a:endParaRPr lang="zh-CN" dirty="0"/>
        </a:p>
      </dgm:t>
    </dgm:pt>
    <dgm:pt modelId="{7621CD86-4F9F-4167-BDCB-2588E94CE273}" type="parTrans" cxnId="{6804B1D3-4C22-4AA1-B8E4-75B69A7514CE}">
      <dgm:prSet/>
      <dgm:spPr/>
      <dgm:t>
        <a:bodyPr/>
        <a:lstStyle/>
        <a:p>
          <a:endParaRPr lang="zh-CN" altLang="en-US"/>
        </a:p>
      </dgm:t>
    </dgm:pt>
    <dgm:pt modelId="{945D6C22-40A3-420B-B14E-90CBFF481AC5}" type="sibTrans" cxnId="{6804B1D3-4C22-4AA1-B8E4-75B69A7514CE}">
      <dgm:prSet/>
      <dgm:spPr/>
      <dgm:t>
        <a:bodyPr/>
        <a:lstStyle/>
        <a:p>
          <a:endParaRPr lang="zh-CN" altLang="en-US"/>
        </a:p>
      </dgm:t>
    </dgm:pt>
    <dgm:pt modelId="{8AF66CA4-0F16-45CE-B669-8DCC7C5357B2}">
      <dgm:prSet/>
      <dgm:spPr/>
      <dgm:t>
        <a:bodyPr/>
        <a:lstStyle/>
        <a:p>
          <a:pPr rtl="0"/>
          <a:r>
            <a:rPr lang="zh-CN" b="1" dirty="0" smtClean="0"/>
            <a:t>冰砾埠阶地</a:t>
          </a:r>
          <a:endParaRPr lang="zh-CN" dirty="0"/>
        </a:p>
      </dgm:t>
    </dgm:pt>
    <dgm:pt modelId="{CF6CD37F-D18A-48CF-90B8-562BDB66FA84}" type="parTrans" cxnId="{AA0D835A-0826-4FD2-B726-A6A74CA0FEEA}">
      <dgm:prSet/>
      <dgm:spPr/>
      <dgm:t>
        <a:bodyPr/>
        <a:lstStyle/>
        <a:p>
          <a:endParaRPr lang="zh-CN" altLang="en-US"/>
        </a:p>
      </dgm:t>
    </dgm:pt>
    <dgm:pt modelId="{CFA8E662-BE58-4880-A105-3FE9C98E0A74}" type="sibTrans" cxnId="{AA0D835A-0826-4FD2-B726-A6A74CA0FEEA}">
      <dgm:prSet/>
      <dgm:spPr/>
      <dgm:t>
        <a:bodyPr/>
        <a:lstStyle/>
        <a:p>
          <a:endParaRPr lang="zh-CN" altLang="en-US"/>
        </a:p>
      </dgm:t>
    </dgm:pt>
    <dgm:pt modelId="{90EFE361-1C4F-45F4-AB08-2DB1749382CC}">
      <dgm:prSet/>
      <dgm:spPr/>
      <dgm:t>
        <a:bodyPr/>
        <a:lstStyle/>
        <a:p>
          <a:pPr rtl="0"/>
          <a:r>
            <a:rPr lang="zh-CN" b="1" dirty="0" smtClean="0"/>
            <a:t>锅穴＜冰穴＞</a:t>
          </a:r>
          <a:endParaRPr lang="zh-CN" dirty="0"/>
        </a:p>
      </dgm:t>
    </dgm:pt>
    <dgm:pt modelId="{0E8E6303-8797-43DB-B406-54B1C7183355}" type="parTrans" cxnId="{E60FD350-C0D2-47D8-ABF8-AD769EBBA6BA}">
      <dgm:prSet/>
      <dgm:spPr/>
      <dgm:t>
        <a:bodyPr/>
        <a:lstStyle/>
        <a:p>
          <a:endParaRPr lang="zh-CN" altLang="en-US"/>
        </a:p>
      </dgm:t>
    </dgm:pt>
    <dgm:pt modelId="{E7BFDF06-815B-4B51-B55E-3BDD61C0994F}" type="sibTrans" cxnId="{E60FD350-C0D2-47D8-ABF8-AD769EBBA6BA}">
      <dgm:prSet/>
      <dgm:spPr/>
      <dgm:t>
        <a:bodyPr/>
        <a:lstStyle/>
        <a:p>
          <a:endParaRPr lang="zh-CN" altLang="en-US"/>
        </a:p>
      </dgm:t>
    </dgm:pt>
    <dgm:pt modelId="{226986BB-1477-4440-8DEB-B37905BDCDCF}">
      <dgm:prSet/>
      <dgm:spPr/>
      <dgm:t>
        <a:bodyPr/>
        <a:lstStyle/>
        <a:p>
          <a:pPr rtl="0"/>
          <a:r>
            <a:rPr lang="zh-CN" b="1" dirty="0" smtClean="0"/>
            <a:t>蛇形丘</a:t>
          </a:r>
          <a:endParaRPr lang="zh-CN" dirty="0"/>
        </a:p>
      </dgm:t>
    </dgm:pt>
    <dgm:pt modelId="{91D95D5D-7B74-4473-A827-ACB48285B3B7}" type="parTrans" cxnId="{08B411E0-957A-41B2-AB1C-58F2C508FBE1}">
      <dgm:prSet/>
      <dgm:spPr/>
      <dgm:t>
        <a:bodyPr/>
        <a:lstStyle/>
        <a:p>
          <a:endParaRPr lang="zh-CN" altLang="en-US"/>
        </a:p>
      </dgm:t>
    </dgm:pt>
    <dgm:pt modelId="{EBA20301-2082-46F1-B3E5-1DA2801E5B74}" type="sibTrans" cxnId="{08B411E0-957A-41B2-AB1C-58F2C508FBE1}">
      <dgm:prSet/>
      <dgm:spPr/>
      <dgm:t>
        <a:bodyPr/>
        <a:lstStyle/>
        <a:p>
          <a:endParaRPr lang="zh-CN" altLang="en-US"/>
        </a:p>
      </dgm:t>
    </dgm:pt>
    <dgm:pt modelId="{013F8794-6D60-4A00-A0D3-959B2F61C413}" type="pres">
      <dgm:prSet presAssocID="{97D1DB07-6A76-47E5-AFB5-4B7E777AC96A}" presName="linear" presStyleCnt="0">
        <dgm:presLayoutVars>
          <dgm:animLvl val="lvl"/>
          <dgm:resizeHandles val="exact"/>
        </dgm:presLayoutVars>
      </dgm:prSet>
      <dgm:spPr/>
      <dgm:t>
        <a:bodyPr/>
        <a:lstStyle/>
        <a:p>
          <a:endParaRPr lang="zh-CN" altLang="en-US"/>
        </a:p>
      </dgm:t>
    </dgm:pt>
    <dgm:pt modelId="{30541C25-55FA-42BF-8BE7-2358E04D276D}" type="pres">
      <dgm:prSet presAssocID="{CB86FE9E-4AC5-44E7-81C6-F5370969C007}" presName="parentText" presStyleLbl="node1" presStyleIdx="0" presStyleCnt="6">
        <dgm:presLayoutVars>
          <dgm:chMax val="0"/>
          <dgm:bulletEnabled val="1"/>
        </dgm:presLayoutVars>
      </dgm:prSet>
      <dgm:spPr/>
      <dgm:t>
        <a:bodyPr/>
        <a:lstStyle/>
        <a:p>
          <a:endParaRPr lang="zh-CN" altLang="en-US"/>
        </a:p>
      </dgm:t>
    </dgm:pt>
    <dgm:pt modelId="{3EF41127-2D44-464B-BF7B-9C63495B82AF}" type="pres">
      <dgm:prSet presAssocID="{DB65C6C4-DE73-4208-ABC6-B0004C10F10A}" presName="spacer" presStyleCnt="0"/>
      <dgm:spPr/>
    </dgm:pt>
    <dgm:pt modelId="{090DED85-3025-465C-A8A8-390999695728}" type="pres">
      <dgm:prSet presAssocID="{6B776321-CC30-4D58-AC40-2AC2A785F62F}" presName="parentText" presStyleLbl="node1" presStyleIdx="1" presStyleCnt="6">
        <dgm:presLayoutVars>
          <dgm:chMax val="0"/>
          <dgm:bulletEnabled val="1"/>
        </dgm:presLayoutVars>
      </dgm:prSet>
      <dgm:spPr/>
      <dgm:t>
        <a:bodyPr/>
        <a:lstStyle/>
        <a:p>
          <a:endParaRPr lang="zh-CN" altLang="en-US"/>
        </a:p>
      </dgm:t>
    </dgm:pt>
    <dgm:pt modelId="{3AC834FA-C057-4F54-BBF8-FB252A92E863}" type="pres">
      <dgm:prSet presAssocID="{A81C26F2-96A5-494C-98F0-024E91BACC70}" presName="spacer" presStyleCnt="0"/>
      <dgm:spPr/>
    </dgm:pt>
    <dgm:pt modelId="{8127F395-D94B-40E7-ADC5-2E913D8CD9B9}" type="pres">
      <dgm:prSet presAssocID="{C1021C6D-E317-4837-A5F2-FB54FB7D9FC1}" presName="parentText" presStyleLbl="node1" presStyleIdx="2" presStyleCnt="6">
        <dgm:presLayoutVars>
          <dgm:chMax val="0"/>
          <dgm:bulletEnabled val="1"/>
        </dgm:presLayoutVars>
      </dgm:prSet>
      <dgm:spPr/>
      <dgm:t>
        <a:bodyPr/>
        <a:lstStyle/>
        <a:p>
          <a:endParaRPr lang="zh-CN" altLang="en-US"/>
        </a:p>
      </dgm:t>
    </dgm:pt>
    <dgm:pt modelId="{B9971E2B-B83C-4CF5-ADE9-8FA78D5FD420}" type="pres">
      <dgm:prSet presAssocID="{945D6C22-40A3-420B-B14E-90CBFF481AC5}" presName="spacer" presStyleCnt="0"/>
      <dgm:spPr/>
    </dgm:pt>
    <dgm:pt modelId="{26599E25-AB65-4930-9B33-5BFF704F97DE}" type="pres">
      <dgm:prSet presAssocID="{8AF66CA4-0F16-45CE-B669-8DCC7C5357B2}" presName="parentText" presStyleLbl="node1" presStyleIdx="3" presStyleCnt="6">
        <dgm:presLayoutVars>
          <dgm:chMax val="0"/>
          <dgm:bulletEnabled val="1"/>
        </dgm:presLayoutVars>
      </dgm:prSet>
      <dgm:spPr/>
      <dgm:t>
        <a:bodyPr/>
        <a:lstStyle/>
        <a:p>
          <a:endParaRPr lang="zh-CN" altLang="en-US"/>
        </a:p>
      </dgm:t>
    </dgm:pt>
    <dgm:pt modelId="{C3F9702D-429D-4595-9784-4249CF98A5EB}" type="pres">
      <dgm:prSet presAssocID="{CFA8E662-BE58-4880-A105-3FE9C98E0A74}" presName="spacer" presStyleCnt="0"/>
      <dgm:spPr/>
    </dgm:pt>
    <dgm:pt modelId="{0ADA108E-ACE3-4B90-8288-08DC75349927}" type="pres">
      <dgm:prSet presAssocID="{90EFE361-1C4F-45F4-AB08-2DB1749382CC}" presName="parentText" presStyleLbl="node1" presStyleIdx="4" presStyleCnt="6">
        <dgm:presLayoutVars>
          <dgm:chMax val="0"/>
          <dgm:bulletEnabled val="1"/>
        </dgm:presLayoutVars>
      </dgm:prSet>
      <dgm:spPr/>
      <dgm:t>
        <a:bodyPr/>
        <a:lstStyle/>
        <a:p>
          <a:endParaRPr lang="zh-CN" altLang="en-US"/>
        </a:p>
      </dgm:t>
    </dgm:pt>
    <dgm:pt modelId="{6BF998E6-78BD-472D-8F27-526D2EF4CE4D}" type="pres">
      <dgm:prSet presAssocID="{E7BFDF06-815B-4B51-B55E-3BDD61C0994F}" presName="spacer" presStyleCnt="0"/>
      <dgm:spPr/>
    </dgm:pt>
    <dgm:pt modelId="{2E11E130-4524-4838-962E-27C74F218293}" type="pres">
      <dgm:prSet presAssocID="{226986BB-1477-4440-8DEB-B37905BDCDCF}" presName="parentText" presStyleLbl="node1" presStyleIdx="5" presStyleCnt="6">
        <dgm:presLayoutVars>
          <dgm:chMax val="0"/>
          <dgm:bulletEnabled val="1"/>
        </dgm:presLayoutVars>
      </dgm:prSet>
      <dgm:spPr/>
      <dgm:t>
        <a:bodyPr/>
        <a:lstStyle/>
        <a:p>
          <a:endParaRPr lang="zh-CN" altLang="en-US"/>
        </a:p>
      </dgm:t>
    </dgm:pt>
  </dgm:ptLst>
  <dgm:cxnLst>
    <dgm:cxn modelId="{C689B297-D486-4F86-8909-1BB6FC9E2FE4}" type="presOf" srcId="{6B776321-CC30-4D58-AC40-2AC2A785F62F}" destId="{090DED85-3025-465C-A8A8-390999695728}" srcOrd="0" destOrd="0" presId="urn:microsoft.com/office/officeart/2005/8/layout/vList2"/>
    <dgm:cxn modelId="{983661FE-4877-48D6-9AD9-F26C350BEC85}" type="presOf" srcId="{226986BB-1477-4440-8DEB-B37905BDCDCF}" destId="{2E11E130-4524-4838-962E-27C74F218293}" srcOrd="0" destOrd="0" presId="urn:microsoft.com/office/officeart/2005/8/layout/vList2"/>
    <dgm:cxn modelId="{BA52EA03-7BC7-4AFD-91C5-A1CDB33DFB87}" type="presOf" srcId="{97D1DB07-6A76-47E5-AFB5-4B7E777AC96A}" destId="{013F8794-6D60-4A00-A0D3-959B2F61C413}" srcOrd="0" destOrd="0" presId="urn:microsoft.com/office/officeart/2005/8/layout/vList2"/>
    <dgm:cxn modelId="{568C1CEF-3571-4EE6-9497-3C770C5381B5}" type="presOf" srcId="{C1021C6D-E317-4837-A5F2-FB54FB7D9FC1}" destId="{8127F395-D94B-40E7-ADC5-2E913D8CD9B9}" srcOrd="0" destOrd="0" presId="urn:microsoft.com/office/officeart/2005/8/layout/vList2"/>
    <dgm:cxn modelId="{7C6BA000-CE13-43FF-AE84-C267C8EF8534}" type="presOf" srcId="{CB86FE9E-4AC5-44E7-81C6-F5370969C007}" destId="{30541C25-55FA-42BF-8BE7-2358E04D276D}" srcOrd="0" destOrd="0" presId="urn:microsoft.com/office/officeart/2005/8/layout/vList2"/>
    <dgm:cxn modelId="{AA0D835A-0826-4FD2-B726-A6A74CA0FEEA}" srcId="{97D1DB07-6A76-47E5-AFB5-4B7E777AC96A}" destId="{8AF66CA4-0F16-45CE-B669-8DCC7C5357B2}" srcOrd="3" destOrd="0" parTransId="{CF6CD37F-D18A-48CF-90B8-562BDB66FA84}" sibTransId="{CFA8E662-BE58-4880-A105-3FE9C98E0A74}"/>
    <dgm:cxn modelId="{E60FD350-C0D2-47D8-ABF8-AD769EBBA6BA}" srcId="{97D1DB07-6A76-47E5-AFB5-4B7E777AC96A}" destId="{90EFE361-1C4F-45F4-AB08-2DB1749382CC}" srcOrd="4" destOrd="0" parTransId="{0E8E6303-8797-43DB-B406-54B1C7183355}" sibTransId="{E7BFDF06-815B-4B51-B55E-3BDD61C0994F}"/>
    <dgm:cxn modelId="{08B411E0-957A-41B2-AB1C-58F2C508FBE1}" srcId="{97D1DB07-6A76-47E5-AFB5-4B7E777AC96A}" destId="{226986BB-1477-4440-8DEB-B37905BDCDCF}" srcOrd="5" destOrd="0" parTransId="{91D95D5D-7B74-4473-A827-ACB48285B3B7}" sibTransId="{EBA20301-2082-46F1-B3E5-1DA2801E5B74}"/>
    <dgm:cxn modelId="{6804B1D3-4C22-4AA1-B8E4-75B69A7514CE}" srcId="{97D1DB07-6A76-47E5-AFB5-4B7E777AC96A}" destId="{C1021C6D-E317-4837-A5F2-FB54FB7D9FC1}" srcOrd="2" destOrd="0" parTransId="{7621CD86-4F9F-4167-BDCB-2588E94CE273}" sibTransId="{945D6C22-40A3-420B-B14E-90CBFF481AC5}"/>
    <dgm:cxn modelId="{11DBFB8A-8EF7-4BB7-8201-2127382817D4}" type="presOf" srcId="{90EFE361-1C4F-45F4-AB08-2DB1749382CC}" destId="{0ADA108E-ACE3-4B90-8288-08DC75349927}" srcOrd="0" destOrd="0" presId="urn:microsoft.com/office/officeart/2005/8/layout/vList2"/>
    <dgm:cxn modelId="{ED2037E9-E3EA-4347-B593-5A6D3CBBB4EF}" srcId="{97D1DB07-6A76-47E5-AFB5-4B7E777AC96A}" destId="{6B776321-CC30-4D58-AC40-2AC2A785F62F}" srcOrd="1" destOrd="0" parTransId="{F904DD38-8867-445D-80D3-2342150B3C6B}" sibTransId="{A81C26F2-96A5-494C-98F0-024E91BACC70}"/>
    <dgm:cxn modelId="{72B64512-A1D4-47D5-BB06-5F8FC4AF7628}" type="presOf" srcId="{8AF66CA4-0F16-45CE-B669-8DCC7C5357B2}" destId="{26599E25-AB65-4930-9B33-5BFF704F97DE}" srcOrd="0" destOrd="0" presId="urn:microsoft.com/office/officeart/2005/8/layout/vList2"/>
    <dgm:cxn modelId="{F7C85638-375F-4B74-8FEB-6E78BA504AF6}" srcId="{97D1DB07-6A76-47E5-AFB5-4B7E777AC96A}" destId="{CB86FE9E-4AC5-44E7-81C6-F5370969C007}" srcOrd="0" destOrd="0" parTransId="{B5BD4E1F-4B6E-4D91-8161-887E68832F10}" sibTransId="{DB65C6C4-DE73-4208-ABC6-B0004C10F10A}"/>
    <dgm:cxn modelId="{ADA7CD22-9C50-4EA3-974C-932896E117CE}" type="presParOf" srcId="{013F8794-6D60-4A00-A0D3-959B2F61C413}" destId="{30541C25-55FA-42BF-8BE7-2358E04D276D}" srcOrd="0" destOrd="0" presId="urn:microsoft.com/office/officeart/2005/8/layout/vList2"/>
    <dgm:cxn modelId="{6CE450AE-BF31-4478-9906-A7BB2DB7C80A}" type="presParOf" srcId="{013F8794-6D60-4A00-A0D3-959B2F61C413}" destId="{3EF41127-2D44-464B-BF7B-9C63495B82AF}" srcOrd="1" destOrd="0" presId="urn:microsoft.com/office/officeart/2005/8/layout/vList2"/>
    <dgm:cxn modelId="{C1B07FAE-C604-4689-9BC9-D4AE2D2E3D40}" type="presParOf" srcId="{013F8794-6D60-4A00-A0D3-959B2F61C413}" destId="{090DED85-3025-465C-A8A8-390999695728}" srcOrd="2" destOrd="0" presId="urn:microsoft.com/office/officeart/2005/8/layout/vList2"/>
    <dgm:cxn modelId="{22521291-2A59-43CE-B343-76EEB74F00E9}" type="presParOf" srcId="{013F8794-6D60-4A00-A0D3-959B2F61C413}" destId="{3AC834FA-C057-4F54-BBF8-FB252A92E863}" srcOrd="3" destOrd="0" presId="urn:microsoft.com/office/officeart/2005/8/layout/vList2"/>
    <dgm:cxn modelId="{A4F26492-B818-49D5-B5F8-63F3A7538E36}" type="presParOf" srcId="{013F8794-6D60-4A00-A0D3-959B2F61C413}" destId="{8127F395-D94B-40E7-ADC5-2E913D8CD9B9}" srcOrd="4" destOrd="0" presId="urn:microsoft.com/office/officeart/2005/8/layout/vList2"/>
    <dgm:cxn modelId="{49C9D2D3-6BF9-456E-A8C0-7F7A2AF17A73}" type="presParOf" srcId="{013F8794-6D60-4A00-A0D3-959B2F61C413}" destId="{B9971E2B-B83C-4CF5-ADE9-8FA78D5FD420}" srcOrd="5" destOrd="0" presId="urn:microsoft.com/office/officeart/2005/8/layout/vList2"/>
    <dgm:cxn modelId="{5CBE3843-672A-4F16-86DA-2059C0EAFF37}" type="presParOf" srcId="{013F8794-6D60-4A00-A0D3-959B2F61C413}" destId="{26599E25-AB65-4930-9B33-5BFF704F97DE}" srcOrd="6" destOrd="0" presId="urn:microsoft.com/office/officeart/2005/8/layout/vList2"/>
    <dgm:cxn modelId="{18887DCD-4689-4037-B0B9-B9B2C4AB1729}" type="presParOf" srcId="{013F8794-6D60-4A00-A0D3-959B2F61C413}" destId="{C3F9702D-429D-4595-9784-4249CF98A5EB}" srcOrd="7" destOrd="0" presId="urn:microsoft.com/office/officeart/2005/8/layout/vList2"/>
    <dgm:cxn modelId="{6F3C2944-75E1-4894-A604-BA6A9A26E814}" type="presParOf" srcId="{013F8794-6D60-4A00-A0D3-959B2F61C413}" destId="{0ADA108E-ACE3-4B90-8288-08DC75349927}" srcOrd="8" destOrd="0" presId="urn:microsoft.com/office/officeart/2005/8/layout/vList2"/>
    <dgm:cxn modelId="{FB1E2BDB-C667-43E7-8DE0-040E8AF2E1C7}" type="presParOf" srcId="{013F8794-6D60-4A00-A0D3-959B2F61C413}" destId="{6BF998E6-78BD-472D-8F27-526D2EF4CE4D}" srcOrd="9" destOrd="0" presId="urn:microsoft.com/office/officeart/2005/8/layout/vList2"/>
    <dgm:cxn modelId="{ABAE1A7C-06D1-44BB-A1BB-81E5FD091409}" type="presParOf" srcId="{013F8794-6D60-4A00-A0D3-959B2F61C413}" destId="{2E11E130-4524-4838-962E-27C74F21829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AF81E59-4116-4181-94DC-B3CA5427B638}"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zh-CN" altLang="en-US"/>
        </a:p>
      </dgm:t>
    </dgm:pt>
    <dgm:pt modelId="{83D3B305-E7DE-4A47-933F-4D9B08F7C05B}">
      <dgm:prSet/>
      <dgm:spPr/>
      <dgm:t>
        <a:bodyPr/>
        <a:lstStyle/>
        <a:p>
          <a:pPr rtl="0"/>
          <a:r>
            <a:rPr lang="zh-CN" b="1" smtClean="0"/>
            <a:t>冰水沉积：</a:t>
          </a:r>
          <a:endParaRPr lang="en-US" b="1" dirty="0"/>
        </a:p>
      </dgm:t>
    </dgm:pt>
    <dgm:pt modelId="{D6215487-E645-4CFE-803A-E29BDF778FB4}" type="parTrans" cxnId="{3F20D620-2FDA-45A8-885F-2F09A6EEE95F}">
      <dgm:prSet/>
      <dgm:spPr/>
      <dgm:t>
        <a:bodyPr/>
        <a:lstStyle/>
        <a:p>
          <a:endParaRPr lang="zh-CN" altLang="en-US">
            <a:solidFill>
              <a:schemeClr val="tx2">
                <a:lumMod val="10000"/>
              </a:schemeClr>
            </a:solidFill>
          </a:endParaRPr>
        </a:p>
      </dgm:t>
    </dgm:pt>
    <dgm:pt modelId="{6F714924-E209-4B03-9688-235687A4B609}" type="sibTrans" cxnId="{3F20D620-2FDA-45A8-885F-2F09A6EEE95F}">
      <dgm:prSet/>
      <dgm:spPr/>
      <dgm:t>
        <a:bodyPr/>
        <a:lstStyle/>
        <a:p>
          <a:endParaRPr lang="zh-CN" altLang="en-US">
            <a:solidFill>
              <a:schemeClr val="tx2">
                <a:lumMod val="10000"/>
              </a:schemeClr>
            </a:solidFill>
          </a:endParaRPr>
        </a:p>
      </dgm:t>
    </dgm:pt>
    <dgm:pt modelId="{59795023-8505-4030-9698-91255B3C6545}">
      <dgm:prSet/>
      <dgm:spPr/>
      <dgm:t>
        <a:bodyPr/>
        <a:lstStyle/>
        <a:p>
          <a:pPr rtl="0"/>
          <a:r>
            <a:rPr lang="zh-CN" b="1" smtClean="0"/>
            <a:t>在冰川末端的冰融水所携带的大量砂砾，堆积在冰川前面的山谷或平原中，形成冰水沉积；</a:t>
          </a:r>
          <a:endParaRPr lang="zh-CN" dirty="0"/>
        </a:p>
      </dgm:t>
    </dgm:pt>
    <dgm:pt modelId="{92A8EEDA-DF27-4BE8-9ECD-7EAC711C1404}" type="parTrans" cxnId="{2E4FC450-60CC-4A37-90BD-007352BBC413}">
      <dgm:prSet/>
      <dgm:spPr/>
      <dgm:t>
        <a:bodyPr/>
        <a:lstStyle/>
        <a:p>
          <a:endParaRPr lang="zh-CN" altLang="en-US">
            <a:solidFill>
              <a:schemeClr val="tx2">
                <a:lumMod val="10000"/>
              </a:schemeClr>
            </a:solidFill>
          </a:endParaRPr>
        </a:p>
      </dgm:t>
    </dgm:pt>
    <dgm:pt modelId="{36BFFEEA-AFD1-4A13-B0D9-09F342517B23}" type="sibTrans" cxnId="{2E4FC450-60CC-4A37-90BD-007352BBC413}">
      <dgm:prSet/>
      <dgm:spPr/>
      <dgm:t>
        <a:bodyPr/>
        <a:lstStyle/>
        <a:p>
          <a:endParaRPr lang="zh-CN" altLang="en-US">
            <a:solidFill>
              <a:schemeClr val="tx2">
                <a:lumMod val="10000"/>
              </a:schemeClr>
            </a:solidFill>
          </a:endParaRPr>
        </a:p>
      </dgm:t>
    </dgm:pt>
    <dgm:pt modelId="{16E0B14F-B0A6-43D1-88D8-C26BAAF92814}">
      <dgm:prSet/>
      <dgm:spPr/>
      <dgm:t>
        <a:bodyPr/>
        <a:lstStyle/>
        <a:p>
          <a:pPr rtl="0"/>
          <a:r>
            <a:rPr lang="zh-CN" b="1" smtClean="0"/>
            <a:t>冰水扇：</a:t>
          </a:r>
          <a:endParaRPr lang="en-US" b="1" dirty="0"/>
        </a:p>
      </dgm:t>
    </dgm:pt>
    <dgm:pt modelId="{165DDA70-561E-4A8F-916E-589C49072E02}" type="parTrans" cxnId="{2417C4D1-B0FD-4E0D-9108-0747304A592D}">
      <dgm:prSet/>
      <dgm:spPr/>
      <dgm:t>
        <a:bodyPr/>
        <a:lstStyle/>
        <a:p>
          <a:endParaRPr lang="zh-CN" altLang="en-US">
            <a:solidFill>
              <a:schemeClr val="tx2">
                <a:lumMod val="10000"/>
              </a:schemeClr>
            </a:solidFill>
          </a:endParaRPr>
        </a:p>
      </dgm:t>
    </dgm:pt>
    <dgm:pt modelId="{10F788A1-D745-4CED-B7B5-5B4478D3FDEA}" type="sibTrans" cxnId="{2417C4D1-B0FD-4E0D-9108-0747304A592D}">
      <dgm:prSet/>
      <dgm:spPr/>
      <dgm:t>
        <a:bodyPr/>
        <a:lstStyle/>
        <a:p>
          <a:endParaRPr lang="zh-CN" altLang="en-US">
            <a:solidFill>
              <a:schemeClr val="tx2">
                <a:lumMod val="10000"/>
              </a:schemeClr>
            </a:solidFill>
          </a:endParaRPr>
        </a:p>
      </dgm:t>
    </dgm:pt>
    <dgm:pt modelId="{AF392125-2476-4576-9460-E0A27389599F}">
      <dgm:prSet/>
      <dgm:spPr/>
      <dgm:t>
        <a:bodyPr/>
        <a:lstStyle/>
        <a:p>
          <a:pPr rtl="0"/>
          <a:r>
            <a:rPr lang="zh-CN" b="1" smtClean="0"/>
            <a:t>若是在大陆冰川的末端，这类的沉积物可绵延数公里，在终碛堤的外围堆积成扇形地；</a:t>
          </a:r>
          <a:endParaRPr lang="zh-CN" dirty="0"/>
        </a:p>
      </dgm:t>
    </dgm:pt>
    <dgm:pt modelId="{902DDCF8-5AA1-41F4-A33B-6F348551CB17}" type="parTrans" cxnId="{25A5A9DF-E7DB-4B64-9F27-BBC218D35C9C}">
      <dgm:prSet/>
      <dgm:spPr/>
      <dgm:t>
        <a:bodyPr/>
        <a:lstStyle/>
        <a:p>
          <a:endParaRPr lang="zh-CN" altLang="en-US">
            <a:solidFill>
              <a:schemeClr val="tx2">
                <a:lumMod val="10000"/>
              </a:schemeClr>
            </a:solidFill>
          </a:endParaRPr>
        </a:p>
      </dgm:t>
    </dgm:pt>
    <dgm:pt modelId="{586117AC-BE72-4906-B930-8634D4169FB5}" type="sibTrans" cxnId="{25A5A9DF-E7DB-4B64-9F27-BBC218D35C9C}">
      <dgm:prSet/>
      <dgm:spPr/>
      <dgm:t>
        <a:bodyPr/>
        <a:lstStyle/>
        <a:p>
          <a:endParaRPr lang="zh-CN" altLang="en-US">
            <a:solidFill>
              <a:schemeClr val="tx2">
                <a:lumMod val="10000"/>
              </a:schemeClr>
            </a:solidFill>
          </a:endParaRPr>
        </a:p>
      </dgm:t>
    </dgm:pt>
    <dgm:pt modelId="{27BFAD3E-2638-4CDD-82A3-7B88DF4FF13B}">
      <dgm:prSet/>
      <dgm:spPr/>
      <dgm:t>
        <a:bodyPr/>
        <a:lstStyle/>
        <a:p>
          <a:pPr rtl="0"/>
          <a:r>
            <a:rPr lang="zh-CN" b="1" smtClean="0"/>
            <a:t>外冲平原：</a:t>
          </a:r>
          <a:endParaRPr lang="en-US" b="1" dirty="0"/>
        </a:p>
      </dgm:t>
    </dgm:pt>
    <dgm:pt modelId="{6FD2F872-C00A-4526-9964-5234328C6B24}" type="parTrans" cxnId="{51D8C7AB-257D-4C60-83D1-2D989B327D78}">
      <dgm:prSet/>
      <dgm:spPr/>
      <dgm:t>
        <a:bodyPr/>
        <a:lstStyle/>
        <a:p>
          <a:endParaRPr lang="zh-CN" altLang="en-US">
            <a:solidFill>
              <a:schemeClr val="tx2">
                <a:lumMod val="10000"/>
              </a:schemeClr>
            </a:solidFill>
          </a:endParaRPr>
        </a:p>
      </dgm:t>
    </dgm:pt>
    <dgm:pt modelId="{FAACFEE6-0685-4BAC-B5BC-D2321A9DFD37}" type="sibTrans" cxnId="{51D8C7AB-257D-4C60-83D1-2D989B327D78}">
      <dgm:prSet/>
      <dgm:spPr/>
      <dgm:t>
        <a:bodyPr/>
        <a:lstStyle/>
        <a:p>
          <a:endParaRPr lang="zh-CN" altLang="en-US">
            <a:solidFill>
              <a:schemeClr val="tx2">
                <a:lumMod val="10000"/>
              </a:schemeClr>
            </a:solidFill>
          </a:endParaRPr>
        </a:p>
      </dgm:t>
    </dgm:pt>
    <dgm:pt modelId="{0A169B83-4B7E-453D-B7AC-5B20C8F63C43}">
      <dgm:prSet/>
      <dgm:spPr/>
      <dgm:t>
        <a:bodyPr/>
        <a:lstStyle/>
        <a:p>
          <a:pPr rtl="0"/>
          <a:r>
            <a:rPr lang="zh-CN" b="1" smtClean="0"/>
            <a:t>数个冰水扇相连，形成广大的冰水冲积平原。</a:t>
          </a:r>
          <a:endParaRPr lang="zh-CN" dirty="0"/>
        </a:p>
      </dgm:t>
    </dgm:pt>
    <dgm:pt modelId="{B9069125-FC74-485B-ABA1-0B9DE99E8BA0}" type="parTrans" cxnId="{45B7133F-18A5-447C-B8A0-97BBE4120635}">
      <dgm:prSet/>
      <dgm:spPr/>
      <dgm:t>
        <a:bodyPr/>
        <a:lstStyle/>
        <a:p>
          <a:endParaRPr lang="zh-CN" altLang="en-US">
            <a:solidFill>
              <a:schemeClr val="tx2">
                <a:lumMod val="10000"/>
              </a:schemeClr>
            </a:solidFill>
          </a:endParaRPr>
        </a:p>
      </dgm:t>
    </dgm:pt>
    <dgm:pt modelId="{0A287403-C8E5-46FF-B322-E8B394DDDE51}" type="sibTrans" cxnId="{45B7133F-18A5-447C-B8A0-97BBE4120635}">
      <dgm:prSet/>
      <dgm:spPr/>
      <dgm:t>
        <a:bodyPr/>
        <a:lstStyle/>
        <a:p>
          <a:endParaRPr lang="zh-CN" altLang="en-US">
            <a:solidFill>
              <a:schemeClr val="tx2">
                <a:lumMod val="10000"/>
              </a:schemeClr>
            </a:solidFill>
          </a:endParaRPr>
        </a:p>
      </dgm:t>
    </dgm:pt>
    <dgm:pt modelId="{86231AA6-2102-49FB-80BF-1C800B304B05}">
      <dgm:prSet/>
      <dgm:spPr/>
      <dgm:t>
        <a:bodyPr/>
        <a:lstStyle/>
        <a:p>
          <a:pPr rtl="0"/>
          <a:r>
            <a:rPr lang="zh-CN" b="1" smtClean="0"/>
            <a:t>共同特点：</a:t>
          </a:r>
          <a:endParaRPr lang="en-US" b="1" dirty="0"/>
        </a:p>
      </dgm:t>
    </dgm:pt>
    <dgm:pt modelId="{8FCBA30A-165C-4BD7-86D0-08AA536AD915}" type="parTrans" cxnId="{86399488-50A2-42AA-BDB9-2AF84DC9B6D1}">
      <dgm:prSet/>
      <dgm:spPr/>
      <dgm:t>
        <a:bodyPr/>
        <a:lstStyle/>
        <a:p>
          <a:endParaRPr lang="zh-CN" altLang="en-US">
            <a:solidFill>
              <a:schemeClr val="tx2">
                <a:lumMod val="10000"/>
              </a:schemeClr>
            </a:solidFill>
          </a:endParaRPr>
        </a:p>
      </dgm:t>
    </dgm:pt>
    <dgm:pt modelId="{44658703-80CE-4DE5-B9C6-428CC52C5EF1}" type="sibTrans" cxnId="{86399488-50A2-42AA-BDB9-2AF84DC9B6D1}">
      <dgm:prSet/>
      <dgm:spPr/>
      <dgm:t>
        <a:bodyPr/>
        <a:lstStyle/>
        <a:p>
          <a:endParaRPr lang="zh-CN" altLang="en-US">
            <a:solidFill>
              <a:schemeClr val="tx2">
                <a:lumMod val="10000"/>
              </a:schemeClr>
            </a:solidFill>
          </a:endParaRPr>
        </a:p>
      </dgm:t>
    </dgm:pt>
    <dgm:pt modelId="{3E6B7647-A183-4146-BF9B-E129FADAF3EB}">
      <dgm:prSet/>
      <dgm:spPr/>
      <dgm:t>
        <a:bodyPr/>
        <a:lstStyle/>
        <a:p>
          <a:pPr rtl="0"/>
          <a:r>
            <a:rPr lang="zh-CN" b="1" smtClean="0"/>
            <a:t>沉积物呈缓坡倾向下游，颗粒度亦向下游变小。 </a:t>
          </a:r>
          <a:br>
            <a:rPr lang="zh-CN" b="1" smtClean="0"/>
          </a:br>
          <a:endParaRPr lang="zh-CN" dirty="0"/>
        </a:p>
      </dgm:t>
    </dgm:pt>
    <dgm:pt modelId="{B9BCA2F9-007F-44EB-A53E-B5FCD0D522A5}" type="parTrans" cxnId="{17B264A5-A500-4515-B89B-C57EB0B0BB44}">
      <dgm:prSet/>
      <dgm:spPr/>
      <dgm:t>
        <a:bodyPr/>
        <a:lstStyle/>
        <a:p>
          <a:endParaRPr lang="zh-CN" altLang="en-US">
            <a:solidFill>
              <a:schemeClr val="tx2">
                <a:lumMod val="10000"/>
              </a:schemeClr>
            </a:solidFill>
          </a:endParaRPr>
        </a:p>
      </dgm:t>
    </dgm:pt>
    <dgm:pt modelId="{69181520-30C6-46FB-AF90-8A3E715AD9EE}" type="sibTrans" cxnId="{17B264A5-A500-4515-B89B-C57EB0B0BB44}">
      <dgm:prSet/>
      <dgm:spPr/>
      <dgm:t>
        <a:bodyPr/>
        <a:lstStyle/>
        <a:p>
          <a:endParaRPr lang="zh-CN" altLang="en-US">
            <a:solidFill>
              <a:schemeClr val="tx2">
                <a:lumMod val="10000"/>
              </a:schemeClr>
            </a:solidFill>
          </a:endParaRPr>
        </a:p>
      </dgm:t>
    </dgm:pt>
    <dgm:pt modelId="{3BC0D14F-9D40-44AA-BF25-BC9EDB538F35}" type="pres">
      <dgm:prSet presAssocID="{2AF81E59-4116-4181-94DC-B3CA5427B638}" presName="linear" presStyleCnt="0">
        <dgm:presLayoutVars>
          <dgm:dir/>
          <dgm:animLvl val="lvl"/>
          <dgm:resizeHandles val="exact"/>
        </dgm:presLayoutVars>
      </dgm:prSet>
      <dgm:spPr/>
      <dgm:t>
        <a:bodyPr/>
        <a:lstStyle/>
        <a:p>
          <a:endParaRPr lang="zh-CN" altLang="en-US"/>
        </a:p>
      </dgm:t>
    </dgm:pt>
    <dgm:pt modelId="{AFF8954C-7327-49C7-B210-8790B9D52AE8}" type="pres">
      <dgm:prSet presAssocID="{83D3B305-E7DE-4A47-933F-4D9B08F7C05B}" presName="parentLin" presStyleCnt="0"/>
      <dgm:spPr/>
      <dgm:t>
        <a:bodyPr/>
        <a:lstStyle/>
        <a:p>
          <a:endParaRPr lang="zh-CN" altLang="en-US"/>
        </a:p>
      </dgm:t>
    </dgm:pt>
    <dgm:pt modelId="{CD66C632-CE00-42D2-92E7-D6F6D407FD48}" type="pres">
      <dgm:prSet presAssocID="{83D3B305-E7DE-4A47-933F-4D9B08F7C05B}" presName="parentLeftMargin" presStyleLbl="node1" presStyleIdx="0" presStyleCnt="4"/>
      <dgm:spPr/>
      <dgm:t>
        <a:bodyPr/>
        <a:lstStyle/>
        <a:p>
          <a:endParaRPr lang="zh-CN" altLang="en-US"/>
        </a:p>
      </dgm:t>
    </dgm:pt>
    <dgm:pt modelId="{00E4C36C-6A2A-4AC9-A023-D0C6E3D78590}" type="pres">
      <dgm:prSet presAssocID="{83D3B305-E7DE-4A47-933F-4D9B08F7C05B}" presName="parentText" presStyleLbl="node1" presStyleIdx="0" presStyleCnt="4">
        <dgm:presLayoutVars>
          <dgm:chMax val="0"/>
          <dgm:bulletEnabled val="1"/>
        </dgm:presLayoutVars>
      </dgm:prSet>
      <dgm:spPr/>
      <dgm:t>
        <a:bodyPr/>
        <a:lstStyle/>
        <a:p>
          <a:endParaRPr lang="zh-CN" altLang="en-US"/>
        </a:p>
      </dgm:t>
    </dgm:pt>
    <dgm:pt modelId="{6E58B70D-DD46-4E7C-B819-727004ECB933}" type="pres">
      <dgm:prSet presAssocID="{83D3B305-E7DE-4A47-933F-4D9B08F7C05B}" presName="negativeSpace" presStyleCnt="0"/>
      <dgm:spPr/>
      <dgm:t>
        <a:bodyPr/>
        <a:lstStyle/>
        <a:p>
          <a:endParaRPr lang="zh-CN" altLang="en-US"/>
        </a:p>
      </dgm:t>
    </dgm:pt>
    <dgm:pt modelId="{6EDA58C3-7E17-4DF8-AEA0-2D6EC5342335}" type="pres">
      <dgm:prSet presAssocID="{83D3B305-E7DE-4A47-933F-4D9B08F7C05B}" presName="childText" presStyleLbl="conFgAcc1" presStyleIdx="0" presStyleCnt="4">
        <dgm:presLayoutVars>
          <dgm:bulletEnabled val="1"/>
        </dgm:presLayoutVars>
      </dgm:prSet>
      <dgm:spPr/>
      <dgm:t>
        <a:bodyPr/>
        <a:lstStyle/>
        <a:p>
          <a:endParaRPr lang="zh-CN" altLang="en-US"/>
        </a:p>
      </dgm:t>
    </dgm:pt>
    <dgm:pt modelId="{C933C5A1-28BE-412B-BCF5-129DC1CB6E4F}" type="pres">
      <dgm:prSet presAssocID="{6F714924-E209-4B03-9688-235687A4B609}" presName="spaceBetweenRectangles" presStyleCnt="0"/>
      <dgm:spPr/>
      <dgm:t>
        <a:bodyPr/>
        <a:lstStyle/>
        <a:p>
          <a:endParaRPr lang="zh-CN" altLang="en-US"/>
        </a:p>
      </dgm:t>
    </dgm:pt>
    <dgm:pt modelId="{B49D4C60-3DFB-4E2C-B5C1-9C7B58A8125B}" type="pres">
      <dgm:prSet presAssocID="{16E0B14F-B0A6-43D1-88D8-C26BAAF92814}" presName="parentLin" presStyleCnt="0"/>
      <dgm:spPr/>
      <dgm:t>
        <a:bodyPr/>
        <a:lstStyle/>
        <a:p>
          <a:endParaRPr lang="zh-CN" altLang="en-US"/>
        </a:p>
      </dgm:t>
    </dgm:pt>
    <dgm:pt modelId="{44B1B430-4844-47DE-8CFA-FCCB685C18DF}" type="pres">
      <dgm:prSet presAssocID="{16E0B14F-B0A6-43D1-88D8-C26BAAF92814}" presName="parentLeftMargin" presStyleLbl="node1" presStyleIdx="0" presStyleCnt="4"/>
      <dgm:spPr/>
      <dgm:t>
        <a:bodyPr/>
        <a:lstStyle/>
        <a:p>
          <a:endParaRPr lang="zh-CN" altLang="en-US"/>
        </a:p>
      </dgm:t>
    </dgm:pt>
    <dgm:pt modelId="{15F4B40D-EDCD-466C-9BF5-DC083578CE14}" type="pres">
      <dgm:prSet presAssocID="{16E0B14F-B0A6-43D1-88D8-C26BAAF92814}" presName="parentText" presStyleLbl="node1" presStyleIdx="1" presStyleCnt="4">
        <dgm:presLayoutVars>
          <dgm:chMax val="0"/>
          <dgm:bulletEnabled val="1"/>
        </dgm:presLayoutVars>
      </dgm:prSet>
      <dgm:spPr/>
      <dgm:t>
        <a:bodyPr/>
        <a:lstStyle/>
        <a:p>
          <a:endParaRPr lang="zh-CN" altLang="en-US"/>
        </a:p>
      </dgm:t>
    </dgm:pt>
    <dgm:pt modelId="{9AA537E5-AC9F-469F-BFDD-342E7CC0966E}" type="pres">
      <dgm:prSet presAssocID="{16E0B14F-B0A6-43D1-88D8-C26BAAF92814}" presName="negativeSpace" presStyleCnt="0"/>
      <dgm:spPr/>
      <dgm:t>
        <a:bodyPr/>
        <a:lstStyle/>
        <a:p>
          <a:endParaRPr lang="zh-CN" altLang="en-US"/>
        </a:p>
      </dgm:t>
    </dgm:pt>
    <dgm:pt modelId="{5028127C-07A6-4C64-B418-B801C514B605}" type="pres">
      <dgm:prSet presAssocID="{16E0B14F-B0A6-43D1-88D8-C26BAAF92814}" presName="childText" presStyleLbl="conFgAcc1" presStyleIdx="1" presStyleCnt="4">
        <dgm:presLayoutVars>
          <dgm:bulletEnabled val="1"/>
        </dgm:presLayoutVars>
      </dgm:prSet>
      <dgm:spPr/>
      <dgm:t>
        <a:bodyPr/>
        <a:lstStyle/>
        <a:p>
          <a:endParaRPr lang="zh-CN" altLang="en-US"/>
        </a:p>
      </dgm:t>
    </dgm:pt>
    <dgm:pt modelId="{A875D20F-AB04-4CB4-8183-6A61888E5E21}" type="pres">
      <dgm:prSet presAssocID="{10F788A1-D745-4CED-B7B5-5B4478D3FDEA}" presName="spaceBetweenRectangles" presStyleCnt="0"/>
      <dgm:spPr/>
      <dgm:t>
        <a:bodyPr/>
        <a:lstStyle/>
        <a:p>
          <a:endParaRPr lang="zh-CN" altLang="en-US"/>
        </a:p>
      </dgm:t>
    </dgm:pt>
    <dgm:pt modelId="{099CAA5C-3740-47B5-91BC-42C46DEC5EBE}" type="pres">
      <dgm:prSet presAssocID="{27BFAD3E-2638-4CDD-82A3-7B88DF4FF13B}" presName="parentLin" presStyleCnt="0"/>
      <dgm:spPr/>
      <dgm:t>
        <a:bodyPr/>
        <a:lstStyle/>
        <a:p>
          <a:endParaRPr lang="zh-CN" altLang="en-US"/>
        </a:p>
      </dgm:t>
    </dgm:pt>
    <dgm:pt modelId="{0481952B-37BE-41CE-9380-A316950EFF35}" type="pres">
      <dgm:prSet presAssocID="{27BFAD3E-2638-4CDD-82A3-7B88DF4FF13B}" presName="parentLeftMargin" presStyleLbl="node1" presStyleIdx="1" presStyleCnt="4"/>
      <dgm:spPr/>
      <dgm:t>
        <a:bodyPr/>
        <a:lstStyle/>
        <a:p>
          <a:endParaRPr lang="zh-CN" altLang="en-US"/>
        </a:p>
      </dgm:t>
    </dgm:pt>
    <dgm:pt modelId="{7B1D48FF-F2CD-4154-9C3E-BEB2F0116032}" type="pres">
      <dgm:prSet presAssocID="{27BFAD3E-2638-4CDD-82A3-7B88DF4FF13B}" presName="parentText" presStyleLbl="node1" presStyleIdx="2" presStyleCnt="4">
        <dgm:presLayoutVars>
          <dgm:chMax val="0"/>
          <dgm:bulletEnabled val="1"/>
        </dgm:presLayoutVars>
      </dgm:prSet>
      <dgm:spPr/>
      <dgm:t>
        <a:bodyPr/>
        <a:lstStyle/>
        <a:p>
          <a:endParaRPr lang="zh-CN" altLang="en-US"/>
        </a:p>
      </dgm:t>
    </dgm:pt>
    <dgm:pt modelId="{BB368FEF-23E8-445D-B88A-527CB130D47D}" type="pres">
      <dgm:prSet presAssocID="{27BFAD3E-2638-4CDD-82A3-7B88DF4FF13B}" presName="negativeSpace" presStyleCnt="0"/>
      <dgm:spPr/>
      <dgm:t>
        <a:bodyPr/>
        <a:lstStyle/>
        <a:p>
          <a:endParaRPr lang="zh-CN" altLang="en-US"/>
        </a:p>
      </dgm:t>
    </dgm:pt>
    <dgm:pt modelId="{160DAC7F-A0C5-4E29-89B0-7A2B6845F212}" type="pres">
      <dgm:prSet presAssocID="{27BFAD3E-2638-4CDD-82A3-7B88DF4FF13B}" presName="childText" presStyleLbl="conFgAcc1" presStyleIdx="2" presStyleCnt="4">
        <dgm:presLayoutVars>
          <dgm:bulletEnabled val="1"/>
        </dgm:presLayoutVars>
      </dgm:prSet>
      <dgm:spPr/>
      <dgm:t>
        <a:bodyPr/>
        <a:lstStyle/>
        <a:p>
          <a:endParaRPr lang="zh-CN" altLang="en-US"/>
        </a:p>
      </dgm:t>
    </dgm:pt>
    <dgm:pt modelId="{5BB906B9-DFC1-4C61-A864-445F15DB1159}" type="pres">
      <dgm:prSet presAssocID="{FAACFEE6-0685-4BAC-B5BC-D2321A9DFD37}" presName="spaceBetweenRectangles" presStyleCnt="0"/>
      <dgm:spPr/>
      <dgm:t>
        <a:bodyPr/>
        <a:lstStyle/>
        <a:p>
          <a:endParaRPr lang="zh-CN" altLang="en-US"/>
        </a:p>
      </dgm:t>
    </dgm:pt>
    <dgm:pt modelId="{DE12C9B6-BB1C-4318-BA17-336B7C18740C}" type="pres">
      <dgm:prSet presAssocID="{86231AA6-2102-49FB-80BF-1C800B304B05}" presName="parentLin" presStyleCnt="0"/>
      <dgm:spPr/>
      <dgm:t>
        <a:bodyPr/>
        <a:lstStyle/>
        <a:p>
          <a:endParaRPr lang="zh-CN" altLang="en-US"/>
        </a:p>
      </dgm:t>
    </dgm:pt>
    <dgm:pt modelId="{6A99A3D8-EE34-4B44-94EA-32A3E1AB3ACC}" type="pres">
      <dgm:prSet presAssocID="{86231AA6-2102-49FB-80BF-1C800B304B05}" presName="parentLeftMargin" presStyleLbl="node1" presStyleIdx="2" presStyleCnt="4"/>
      <dgm:spPr/>
      <dgm:t>
        <a:bodyPr/>
        <a:lstStyle/>
        <a:p>
          <a:endParaRPr lang="zh-CN" altLang="en-US"/>
        </a:p>
      </dgm:t>
    </dgm:pt>
    <dgm:pt modelId="{9D5B6B54-2B3C-47A9-9285-C1B55A9E20EC}" type="pres">
      <dgm:prSet presAssocID="{86231AA6-2102-49FB-80BF-1C800B304B05}" presName="parentText" presStyleLbl="node1" presStyleIdx="3" presStyleCnt="4">
        <dgm:presLayoutVars>
          <dgm:chMax val="0"/>
          <dgm:bulletEnabled val="1"/>
        </dgm:presLayoutVars>
      </dgm:prSet>
      <dgm:spPr/>
      <dgm:t>
        <a:bodyPr/>
        <a:lstStyle/>
        <a:p>
          <a:endParaRPr lang="zh-CN" altLang="en-US"/>
        </a:p>
      </dgm:t>
    </dgm:pt>
    <dgm:pt modelId="{157BBC95-5BE3-4987-81B8-8D8B937E7EB4}" type="pres">
      <dgm:prSet presAssocID="{86231AA6-2102-49FB-80BF-1C800B304B05}" presName="negativeSpace" presStyleCnt="0"/>
      <dgm:spPr/>
      <dgm:t>
        <a:bodyPr/>
        <a:lstStyle/>
        <a:p>
          <a:endParaRPr lang="zh-CN" altLang="en-US"/>
        </a:p>
      </dgm:t>
    </dgm:pt>
    <dgm:pt modelId="{3D68CC81-E705-43FA-802C-CF9362EC2D36}" type="pres">
      <dgm:prSet presAssocID="{86231AA6-2102-49FB-80BF-1C800B304B05}" presName="childText" presStyleLbl="conFgAcc1" presStyleIdx="3" presStyleCnt="4">
        <dgm:presLayoutVars>
          <dgm:bulletEnabled val="1"/>
        </dgm:presLayoutVars>
      </dgm:prSet>
      <dgm:spPr/>
      <dgm:t>
        <a:bodyPr/>
        <a:lstStyle/>
        <a:p>
          <a:endParaRPr lang="zh-CN" altLang="en-US"/>
        </a:p>
      </dgm:t>
    </dgm:pt>
  </dgm:ptLst>
  <dgm:cxnLst>
    <dgm:cxn modelId="{B8FC5980-B5C4-4A68-948F-411A09338BD8}" type="presOf" srcId="{27BFAD3E-2638-4CDD-82A3-7B88DF4FF13B}" destId="{7B1D48FF-F2CD-4154-9C3E-BEB2F0116032}" srcOrd="1" destOrd="0" presId="urn:microsoft.com/office/officeart/2005/8/layout/list1"/>
    <dgm:cxn modelId="{3F20D620-2FDA-45A8-885F-2F09A6EEE95F}" srcId="{2AF81E59-4116-4181-94DC-B3CA5427B638}" destId="{83D3B305-E7DE-4A47-933F-4D9B08F7C05B}" srcOrd="0" destOrd="0" parTransId="{D6215487-E645-4CFE-803A-E29BDF778FB4}" sibTransId="{6F714924-E209-4B03-9688-235687A4B609}"/>
    <dgm:cxn modelId="{A85056A9-BEAF-4BED-B491-69C9A128EB01}" type="presOf" srcId="{AF392125-2476-4576-9460-E0A27389599F}" destId="{5028127C-07A6-4C64-B418-B801C514B605}" srcOrd="0" destOrd="0" presId="urn:microsoft.com/office/officeart/2005/8/layout/list1"/>
    <dgm:cxn modelId="{8FF4C4B3-7F9A-4311-BE57-3058ECB18307}" type="presOf" srcId="{3E6B7647-A183-4146-BF9B-E129FADAF3EB}" destId="{3D68CC81-E705-43FA-802C-CF9362EC2D36}" srcOrd="0" destOrd="0" presId="urn:microsoft.com/office/officeart/2005/8/layout/list1"/>
    <dgm:cxn modelId="{2417C4D1-B0FD-4E0D-9108-0747304A592D}" srcId="{2AF81E59-4116-4181-94DC-B3CA5427B638}" destId="{16E0B14F-B0A6-43D1-88D8-C26BAAF92814}" srcOrd="1" destOrd="0" parTransId="{165DDA70-561E-4A8F-916E-589C49072E02}" sibTransId="{10F788A1-D745-4CED-B7B5-5B4478D3FDEA}"/>
    <dgm:cxn modelId="{2F778630-CE2A-4376-B751-1E580280AF3D}" type="presOf" srcId="{83D3B305-E7DE-4A47-933F-4D9B08F7C05B}" destId="{00E4C36C-6A2A-4AC9-A023-D0C6E3D78590}" srcOrd="1" destOrd="0" presId="urn:microsoft.com/office/officeart/2005/8/layout/list1"/>
    <dgm:cxn modelId="{420B9569-4F0C-44B5-AE6A-B6D43ACA9CB2}" type="presOf" srcId="{16E0B14F-B0A6-43D1-88D8-C26BAAF92814}" destId="{44B1B430-4844-47DE-8CFA-FCCB685C18DF}" srcOrd="0" destOrd="0" presId="urn:microsoft.com/office/officeart/2005/8/layout/list1"/>
    <dgm:cxn modelId="{C8AB56F4-2EB7-4F5C-ABA8-BCBD98725AAA}" type="presOf" srcId="{16E0B14F-B0A6-43D1-88D8-C26BAAF92814}" destId="{15F4B40D-EDCD-466C-9BF5-DC083578CE14}" srcOrd="1" destOrd="0" presId="urn:microsoft.com/office/officeart/2005/8/layout/list1"/>
    <dgm:cxn modelId="{CF8C94CC-B2ED-44E9-9229-9D1FA0759C4B}" type="presOf" srcId="{0A169B83-4B7E-453D-B7AC-5B20C8F63C43}" destId="{160DAC7F-A0C5-4E29-89B0-7A2B6845F212}" srcOrd="0" destOrd="0" presId="urn:microsoft.com/office/officeart/2005/8/layout/list1"/>
    <dgm:cxn modelId="{11117971-69C9-49D9-A29E-1CFA10849118}" type="presOf" srcId="{86231AA6-2102-49FB-80BF-1C800B304B05}" destId="{6A99A3D8-EE34-4B44-94EA-32A3E1AB3ACC}" srcOrd="0" destOrd="0" presId="urn:microsoft.com/office/officeart/2005/8/layout/list1"/>
    <dgm:cxn modelId="{949EBAFE-BAB2-4C93-A7A4-7DA68839909C}" type="presOf" srcId="{59795023-8505-4030-9698-91255B3C6545}" destId="{6EDA58C3-7E17-4DF8-AEA0-2D6EC5342335}" srcOrd="0" destOrd="0" presId="urn:microsoft.com/office/officeart/2005/8/layout/list1"/>
    <dgm:cxn modelId="{17B264A5-A500-4515-B89B-C57EB0B0BB44}" srcId="{86231AA6-2102-49FB-80BF-1C800B304B05}" destId="{3E6B7647-A183-4146-BF9B-E129FADAF3EB}" srcOrd="0" destOrd="0" parTransId="{B9BCA2F9-007F-44EB-A53E-B5FCD0D522A5}" sibTransId="{69181520-30C6-46FB-AF90-8A3E715AD9EE}"/>
    <dgm:cxn modelId="{937C397E-A7D3-4B50-AB78-21D9CC7D7437}" type="presOf" srcId="{83D3B305-E7DE-4A47-933F-4D9B08F7C05B}" destId="{CD66C632-CE00-42D2-92E7-D6F6D407FD48}" srcOrd="0" destOrd="0" presId="urn:microsoft.com/office/officeart/2005/8/layout/list1"/>
    <dgm:cxn modelId="{2E4FC450-60CC-4A37-90BD-007352BBC413}" srcId="{83D3B305-E7DE-4A47-933F-4D9B08F7C05B}" destId="{59795023-8505-4030-9698-91255B3C6545}" srcOrd="0" destOrd="0" parTransId="{92A8EEDA-DF27-4BE8-9ECD-7EAC711C1404}" sibTransId="{36BFFEEA-AFD1-4A13-B0D9-09F342517B23}"/>
    <dgm:cxn modelId="{79527904-4320-470D-869A-C98CE46C228C}" type="presOf" srcId="{2AF81E59-4116-4181-94DC-B3CA5427B638}" destId="{3BC0D14F-9D40-44AA-BF25-BC9EDB538F35}" srcOrd="0" destOrd="0" presId="urn:microsoft.com/office/officeart/2005/8/layout/list1"/>
    <dgm:cxn modelId="{86399488-50A2-42AA-BDB9-2AF84DC9B6D1}" srcId="{2AF81E59-4116-4181-94DC-B3CA5427B638}" destId="{86231AA6-2102-49FB-80BF-1C800B304B05}" srcOrd="3" destOrd="0" parTransId="{8FCBA30A-165C-4BD7-86D0-08AA536AD915}" sibTransId="{44658703-80CE-4DE5-B9C6-428CC52C5EF1}"/>
    <dgm:cxn modelId="{7AF91487-662B-41E8-876A-D926F824608A}" type="presOf" srcId="{86231AA6-2102-49FB-80BF-1C800B304B05}" destId="{9D5B6B54-2B3C-47A9-9285-C1B55A9E20EC}" srcOrd="1" destOrd="0" presId="urn:microsoft.com/office/officeart/2005/8/layout/list1"/>
    <dgm:cxn modelId="{51D8C7AB-257D-4C60-83D1-2D989B327D78}" srcId="{2AF81E59-4116-4181-94DC-B3CA5427B638}" destId="{27BFAD3E-2638-4CDD-82A3-7B88DF4FF13B}" srcOrd="2" destOrd="0" parTransId="{6FD2F872-C00A-4526-9964-5234328C6B24}" sibTransId="{FAACFEE6-0685-4BAC-B5BC-D2321A9DFD37}"/>
    <dgm:cxn modelId="{45B7133F-18A5-447C-B8A0-97BBE4120635}" srcId="{27BFAD3E-2638-4CDD-82A3-7B88DF4FF13B}" destId="{0A169B83-4B7E-453D-B7AC-5B20C8F63C43}" srcOrd="0" destOrd="0" parTransId="{B9069125-FC74-485B-ABA1-0B9DE99E8BA0}" sibTransId="{0A287403-C8E5-46FF-B322-E8B394DDDE51}"/>
    <dgm:cxn modelId="{25A5A9DF-E7DB-4B64-9F27-BBC218D35C9C}" srcId="{16E0B14F-B0A6-43D1-88D8-C26BAAF92814}" destId="{AF392125-2476-4576-9460-E0A27389599F}" srcOrd="0" destOrd="0" parTransId="{902DDCF8-5AA1-41F4-A33B-6F348551CB17}" sibTransId="{586117AC-BE72-4906-B930-8634D4169FB5}"/>
    <dgm:cxn modelId="{AA7B6044-A232-4462-9715-ECE8414B6642}" type="presOf" srcId="{27BFAD3E-2638-4CDD-82A3-7B88DF4FF13B}" destId="{0481952B-37BE-41CE-9380-A316950EFF35}" srcOrd="0" destOrd="0" presId="urn:microsoft.com/office/officeart/2005/8/layout/list1"/>
    <dgm:cxn modelId="{421CBD7C-7978-4CD9-A85B-6B135C1EF9B2}" type="presParOf" srcId="{3BC0D14F-9D40-44AA-BF25-BC9EDB538F35}" destId="{AFF8954C-7327-49C7-B210-8790B9D52AE8}" srcOrd="0" destOrd="0" presId="urn:microsoft.com/office/officeart/2005/8/layout/list1"/>
    <dgm:cxn modelId="{1BC5804B-B9E5-4B61-824C-E30F655F9552}" type="presParOf" srcId="{AFF8954C-7327-49C7-B210-8790B9D52AE8}" destId="{CD66C632-CE00-42D2-92E7-D6F6D407FD48}" srcOrd="0" destOrd="0" presId="urn:microsoft.com/office/officeart/2005/8/layout/list1"/>
    <dgm:cxn modelId="{CA2EC948-B828-426F-A78D-9EC8E16816A6}" type="presParOf" srcId="{AFF8954C-7327-49C7-B210-8790B9D52AE8}" destId="{00E4C36C-6A2A-4AC9-A023-D0C6E3D78590}" srcOrd="1" destOrd="0" presId="urn:microsoft.com/office/officeart/2005/8/layout/list1"/>
    <dgm:cxn modelId="{2C20FFC2-7BC4-42AE-B6E2-DD9B02647D7E}" type="presParOf" srcId="{3BC0D14F-9D40-44AA-BF25-BC9EDB538F35}" destId="{6E58B70D-DD46-4E7C-B819-727004ECB933}" srcOrd="1" destOrd="0" presId="urn:microsoft.com/office/officeart/2005/8/layout/list1"/>
    <dgm:cxn modelId="{AA87AF4F-7183-4BD7-BF63-CBD38A6DDBFF}" type="presParOf" srcId="{3BC0D14F-9D40-44AA-BF25-BC9EDB538F35}" destId="{6EDA58C3-7E17-4DF8-AEA0-2D6EC5342335}" srcOrd="2" destOrd="0" presId="urn:microsoft.com/office/officeart/2005/8/layout/list1"/>
    <dgm:cxn modelId="{F0F7861E-27C3-42E0-B23B-FDEEF81BE963}" type="presParOf" srcId="{3BC0D14F-9D40-44AA-BF25-BC9EDB538F35}" destId="{C933C5A1-28BE-412B-BCF5-129DC1CB6E4F}" srcOrd="3" destOrd="0" presId="urn:microsoft.com/office/officeart/2005/8/layout/list1"/>
    <dgm:cxn modelId="{E4D175A7-4FC7-464C-B518-0CF423BC1A27}" type="presParOf" srcId="{3BC0D14F-9D40-44AA-BF25-BC9EDB538F35}" destId="{B49D4C60-3DFB-4E2C-B5C1-9C7B58A8125B}" srcOrd="4" destOrd="0" presId="urn:microsoft.com/office/officeart/2005/8/layout/list1"/>
    <dgm:cxn modelId="{887AA438-7DC5-4A05-93F5-B666D7110D91}" type="presParOf" srcId="{B49D4C60-3DFB-4E2C-B5C1-9C7B58A8125B}" destId="{44B1B430-4844-47DE-8CFA-FCCB685C18DF}" srcOrd="0" destOrd="0" presId="urn:microsoft.com/office/officeart/2005/8/layout/list1"/>
    <dgm:cxn modelId="{0C54475D-ECF1-4AF9-877A-BEA37D85DF34}" type="presParOf" srcId="{B49D4C60-3DFB-4E2C-B5C1-9C7B58A8125B}" destId="{15F4B40D-EDCD-466C-9BF5-DC083578CE14}" srcOrd="1" destOrd="0" presId="urn:microsoft.com/office/officeart/2005/8/layout/list1"/>
    <dgm:cxn modelId="{BF6AEFCB-2636-4F2C-B209-624B13FEA358}" type="presParOf" srcId="{3BC0D14F-9D40-44AA-BF25-BC9EDB538F35}" destId="{9AA537E5-AC9F-469F-BFDD-342E7CC0966E}" srcOrd="5" destOrd="0" presId="urn:microsoft.com/office/officeart/2005/8/layout/list1"/>
    <dgm:cxn modelId="{0E108437-E8AD-49E8-B1C1-BB112B574EE9}" type="presParOf" srcId="{3BC0D14F-9D40-44AA-BF25-BC9EDB538F35}" destId="{5028127C-07A6-4C64-B418-B801C514B605}" srcOrd="6" destOrd="0" presId="urn:microsoft.com/office/officeart/2005/8/layout/list1"/>
    <dgm:cxn modelId="{BD71C0E6-781D-4A51-8E0D-B77767940785}" type="presParOf" srcId="{3BC0D14F-9D40-44AA-BF25-BC9EDB538F35}" destId="{A875D20F-AB04-4CB4-8183-6A61888E5E21}" srcOrd="7" destOrd="0" presId="urn:microsoft.com/office/officeart/2005/8/layout/list1"/>
    <dgm:cxn modelId="{4D450016-CFBC-4F19-B791-A4FCEAB350D9}" type="presParOf" srcId="{3BC0D14F-9D40-44AA-BF25-BC9EDB538F35}" destId="{099CAA5C-3740-47B5-91BC-42C46DEC5EBE}" srcOrd="8" destOrd="0" presId="urn:microsoft.com/office/officeart/2005/8/layout/list1"/>
    <dgm:cxn modelId="{DA60F30C-506E-4205-A5CB-BA8348FAFCE8}" type="presParOf" srcId="{099CAA5C-3740-47B5-91BC-42C46DEC5EBE}" destId="{0481952B-37BE-41CE-9380-A316950EFF35}" srcOrd="0" destOrd="0" presId="urn:microsoft.com/office/officeart/2005/8/layout/list1"/>
    <dgm:cxn modelId="{1C1232CD-8168-4FBC-A72B-76AE362FF69A}" type="presParOf" srcId="{099CAA5C-3740-47B5-91BC-42C46DEC5EBE}" destId="{7B1D48FF-F2CD-4154-9C3E-BEB2F0116032}" srcOrd="1" destOrd="0" presId="urn:microsoft.com/office/officeart/2005/8/layout/list1"/>
    <dgm:cxn modelId="{953F3488-4325-48A5-A411-E5EF03898510}" type="presParOf" srcId="{3BC0D14F-9D40-44AA-BF25-BC9EDB538F35}" destId="{BB368FEF-23E8-445D-B88A-527CB130D47D}" srcOrd="9" destOrd="0" presId="urn:microsoft.com/office/officeart/2005/8/layout/list1"/>
    <dgm:cxn modelId="{CCAB4A21-E398-4186-8684-0E9C3AEA24B1}" type="presParOf" srcId="{3BC0D14F-9D40-44AA-BF25-BC9EDB538F35}" destId="{160DAC7F-A0C5-4E29-89B0-7A2B6845F212}" srcOrd="10" destOrd="0" presId="urn:microsoft.com/office/officeart/2005/8/layout/list1"/>
    <dgm:cxn modelId="{E9417F10-354F-450A-B5CF-E88487B84BE3}" type="presParOf" srcId="{3BC0D14F-9D40-44AA-BF25-BC9EDB538F35}" destId="{5BB906B9-DFC1-4C61-A864-445F15DB1159}" srcOrd="11" destOrd="0" presId="urn:microsoft.com/office/officeart/2005/8/layout/list1"/>
    <dgm:cxn modelId="{9140126E-855D-485A-989C-E5E440EACA6B}" type="presParOf" srcId="{3BC0D14F-9D40-44AA-BF25-BC9EDB538F35}" destId="{DE12C9B6-BB1C-4318-BA17-336B7C18740C}" srcOrd="12" destOrd="0" presId="urn:microsoft.com/office/officeart/2005/8/layout/list1"/>
    <dgm:cxn modelId="{549E7D2B-9D83-47D7-B8D6-30641C8EFE81}" type="presParOf" srcId="{DE12C9B6-BB1C-4318-BA17-336B7C18740C}" destId="{6A99A3D8-EE34-4B44-94EA-32A3E1AB3ACC}" srcOrd="0" destOrd="0" presId="urn:microsoft.com/office/officeart/2005/8/layout/list1"/>
    <dgm:cxn modelId="{D4A9EFC2-B97A-4091-AFCE-4BA5246B5E6B}" type="presParOf" srcId="{DE12C9B6-BB1C-4318-BA17-336B7C18740C}" destId="{9D5B6B54-2B3C-47A9-9285-C1B55A9E20EC}" srcOrd="1" destOrd="0" presId="urn:microsoft.com/office/officeart/2005/8/layout/list1"/>
    <dgm:cxn modelId="{C0E50290-8175-41C4-B83C-6A537FCEE37D}" type="presParOf" srcId="{3BC0D14F-9D40-44AA-BF25-BC9EDB538F35}" destId="{157BBC95-5BE3-4987-81B8-8D8B937E7EB4}" srcOrd="13" destOrd="0" presId="urn:microsoft.com/office/officeart/2005/8/layout/list1"/>
    <dgm:cxn modelId="{F501616F-F672-423B-8BD4-C772E91CFFC7}" type="presParOf" srcId="{3BC0D14F-9D40-44AA-BF25-BC9EDB538F35}" destId="{3D68CC81-E705-43FA-802C-CF9362EC2D3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F9BB25D-A661-4745-BF33-8F005FD2256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FF28E7E6-BE30-4DED-AC7D-C1C85E98C358}">
      <dgm:prSet/>
      <dgm:spPr/>
      <dgm:t>
        <a:bodyPr/>
        <a:lstStyle/>
        <a:p>
          <a:pPr rtl="0"/>
          <a:r>
            <a:rPr lang="zh-CN" b="1" dirty="0" smtClean="0"/>
            <a:t>冰水湖：</a:t>
          </a:r>
          <a:endParaRPr lang="en-US" b="1" dirty="0"/>
        </a:p>
      </dgm:t>
    </dgm:pt>
    <dgm:pt modelId="{B89EEE6E-CBF4-4E00-8961-6DC0A5131988}" type="parTrans" cxnId="{7C27AB34-76F4-4E6F-98B0-009B1A52AB58}">
      <dgm:prSet/>
      <dgm:spPr/>
      <dgm:t>
        <a:bodyPr/>
        <a:lstStyle/>
        <a:p>
          <a:endParaRPr lang="zh-CN" altLang="en-US"/>
        </a:p>
      </dgm:t>
    </dgm:pt>
    <dgm:pt modelId="{C8243189-BA87-419C-8BEA-A81BB651D790}" type="sibTrans" cxnId="{7C27AB34-76F4-4E6F-98B0-009B1A52AB58}">
      <dgm:prSet/>
      <dgm:spPr/>
      <dgm:t>
        <a:bodyPr/>
        <a:lstStyle/>
        <a:p>
          <a:endParaRPr lang="zh-CN" altLang="en-US"/>
        </a:p>
      </dgm:t>
    </dgm:pt>
    <dgm:pt modelId="{396569E9-9C6A-4102-A046-95EE9556D731}">
      <dgm:prSet/>
      <dgm:spPr/>
      <dgm:t>
        <a:bodyPr/>
        <a:lstStyle/>
        <a:p>
          <a:pPr rtl="0"/>
          <a:r>
            <a:rPr lang="zh-CN" b="1" smtClean="0"/>
            <a:t>由冰融水形成的，因为冰川后退时，前面的冰积物会阻塞冰川的通路，常可以积水成湖。</a:t>
          </a:r>
          <a:endParaRPr lang="zh-CN" dirty="0"/>
        </a:p>
      </dgm:t>
    </dgm:pt>
    <dgm:pt modelId="{CD189BDD-0040-41BF-8F46-E12A913F3902}" type="parTrans" cxnId="{5317B7D7-994C-4820-BF78-ABE013B68A0A}">
      <dgm:prSet/>
      <dgm:spPr/>
      <dgm:t>
        <a:bodyPr/>
        <a:lstStyle/>
        <a:p>
          <a:endParaRPr lang="zh-CN" altLang="en-US"/>
        </a:p>
      </dgm:t>
    </dgm:pt>
    <dgm:pt modelId="{6FDEFAC8-3D24-42E2-8C89-30385D0D7621}" type="sibTrans" cxnId="{5317B7D7-994C-4820-BF78-ABE013B68A0A}">
      <dgm:prSet/>
      <dgm:spPr/>
      <dgm:t>
        <a:bodyPr/>
        <a:lstStyle/>
        <a:p>
          <a:endParaRPr lang="zh-CN" altLang="en-US"/>
        </a:p>
      </dgm:t>
    </dgm:pt>
    <dgm:pt modelId="{2B7BAAD9-E30D-4BF7-BBE3-F8C80953AB4D}">
      <dgm:prSet/>
      <dgm:spPr/>
      <dgm:t>
        <a:bodyPr/>
        <a:lstStyle/>
        <a:p>
          <a:pPr rtl="0"/>
          <a:r>
            <a:rPr lang="zh-CN" b="1" dirty="0" smtClean="0"/>
            <a:t>季候泥：冰水湖有明显的季节变化，</a:t>
          </a:r>
          <a:endParaRPr lang="en-US" b="1" dirty="0"/>
        </a:p>
      </dgm:t>
    </dgm:pt>
    <dgm:pt modelId="{36DD6EEF-BAE4-49E4-9596-BAE86A077F3C}" type="parTrans" cxnId="{1EE0C439-3D19-441C-93C1-A54BD3D851F5}">
      <dgm:prSet/>
      <dgm:spPr/>
      <dgm:t>
        <a:bodyPr/>
        <a:lstStyle/>
        <a:p>
          <a:endParaRPr lang="zh-CN" altLang="en-US"/>
        </a:p>
      </dgm:t>
    </dgm:pt>
    <dgm:pt modelId="{ECA691BF-9D54-4211-BF21-074FB1FCAECE}" type="sibTrans" cxnId="{1EE0C439-3D19-441C-93C1-A54BD3D851F5}">
      <dgm:prSet/>
      <dgm:spPr/>
      <dgm:t>
        <a:bodyPr/>
        <a:lstStyle/>
        <a:p>
          <a:endParaRPr lang="zh-CN" altLang="en-US"/>
        </a:p>
      </dgm:t>
    </dgm:pt>
    <dgm:pt modelId="{F8316700-597E-4CD7-B9A6-325C09C095F4}">
      <dgm:prSet/>
      <dgm:spPr/>
      <dgm:t>
        <a:bodyPr/>
        <a:lstStyle/>
        <a:p>
          <a:pPr rtl="0"/>
          <a:r>
            <a:rPr lang="zh-CN" b="1" smtClean="0"/>
            <a:t>夏季的冰融水较多，大量物质进入湖泊，一些较粗的颗粒快速沉积，而细的颗粒还悬浮在水中，颜色较淡；</a:t>
          </a:r>
          <a:endParaRPr lang="en-US" b="1" dirty="0"/>
        </a:p>
      </dgm:t>
    </dgm:pt>
    <dgm:pt modelId="{8D584F5A-4AED-40FD-B01F-D5A8DC3A9083}" type="parTrans" cxnId="{4971A712-A4B0-4FE1-A0D9-4FE18906D75B}">
      <dgm:prSet/>
      <dgm:spPr/>
      <dgm:t>
        <a:bodyPr/>
        <a:lstStyle/>
        <a:p>
          <a:endParaRPr lang="zh-CN" altLang="en-US"/>
        </a:p>
      </dgm:t>
    </dgm:pt>
    <dgm:pt modelId="{2A42BE6E-C686-4F45-BA34-DCF0E05A3ADF}" type="sibTrans" cxnId="{4971A712-A4B0-4FE1-A0D9-4FE18906D75B}">
      <dgm:prSet/>
      <dgm:spPr/>
      <dgm:t>
        <a:bodyPr/>
        <a:lstStyle/>
        <a:p>
          <a:endParaRPr lang="zh-CN" altLang="en-US"/>
        </a:p>
      </dgm:t>
    </dgm:pt>
    <dgm:pt modelId="{0C503C1C-6524-4BBA-A306-0262A1FA09E6}">
      <dgm:prSet/>
      <dgm:spPr/>
      <dgm:t>
        <a:bodyPr/>
        <a:lstStyle/>
        <a:p>
          <a:pPr rtl="0"/>
          <a:r>
            <a:rPr lang="zh-CN" b="1" smtClean="0"/>
            <a:t>冬季的冰融水减少，一些长期悬浮的细颗粒黏土开始沉积，颜色较深。</a:t>
          </a:r>
          <a:endParaRPr lang="en-US" b="1" dirty="0"/>
        </a:p>
      </dgm:t>
    </dgm:pt>
    <dgm:pt modelId="{5AFBA9F4-5749-4174-89EE-837E309C85F5}" type="parTrans" cxnId="{18F0AC73-D224-4781-ABAA-9C2EFF610FE6}">
      <dgm:prSet/>
      <dgm:spPr/>
      <dgm:t>
        <a:bodyPr/>
        <a:lstStyle/>
        <a:p>
          <a:endParaRPr lang="zh-CN" altLang="en-US"/>
        </a:p>
      </dgm:t>
    </dgm:pt>
    <dgm:pt modelId="{EE564F2F-032E-477B-825D-906F19007AEE}" type="sibTrans" cxnId="{18F0AC73-D224-4781-ABAA-9C2EFF610FE6}">
      <dgm:prSet/>
      <dgm:spPr/>
      <dgm:t>
        <a:bodyPr/>
        <a:lstStyle/>
        <a:p>
          <a:endParaRPr lang="zh-CN" altLang="en-US"/>
        </a:p>
      </dgm:t>
    </dgm:pt>
    <dgm:pt modelId="{AC7149B7-8FE5-4890-A041-B0C2A2E33057}">
      <dgm:prSet/>
      <dgm:spPr/>
      <dgm:t>
        <a:bodyPr/>
        <a:lstStyle/>
        <a:p>
          <a:pPr rtl="0"/>
          <a:r>
            <a:rPr lang="zh-CN" b="1" smtClean="0"/>
            <a:t>在湖泊中就造成了一粗一细很容易辨认的两层沈积物。</a:t>
          </a:r>
          <a:endParaRPr lang="zh-CN" dirty="0"/>
        </a:p>
      </dgm:t>
    </dgm:pt>
    <dgm:pt modelId="{07D44D7B-7CDA-40E8-811C-70849884D1BA}" type="parTrans" cxnId="{F8173721-950D-4D10-89A6-080C544787F2}">
      <dgm:prSet/>
      <dgm:spPr/>
      <dgm:t>
        <a:bodyPr/>
        <a:lstStyle/>
        <a:p>
          <a:endParaRPr lang="zh-CN" altLang="en-US"/>
        </a:p>
      </dgm:t>
    </dgm:pt>
    <dgm:pt modelId="{C4A66F61-8B87-400B-9FC4-E4A5759574E9}" type="sibTrans" cxnId="{F8173721-950D-4D10-89A6-080C544787F2}">
      <dgm:prSet/>
      <dgm:spPr/>
      <dgm:t>
        <a:bodyPr/>
        <a:lstStyle/>
        <a:p>
          <a:endParaRPr lang="zh-CN" altLang="en-US"/>
        </a:p>
      </dgm:t>
    </dgm:pt>
    <dgm:pt modelId="{1D171E8A-1FFC-4879-AE02-A07F2684E958}" type="pres">
      <dgm:prSet presAssocID="{2F9BB25D-A661-4745-BF33-8F005FD2256C}" presName="linear" presStyleCnt="0">
        <dgm:presLayoutVars>
          <dgm:dir/>
          <dgm:animLvl val="lvl"/>
          <dgm:resizeHandles val="exact"/>
        </dgm:presLayoutVars>
      </dgm:prSet>
      <dgm:spPr/>
      <dgm:t>
        <a:bodyPr/>
        <a:lstStyle/>
        <a:p>
          <a:endParaRPr lang="zh-CN" altLang="en-US"/>
        </a:p>
      </dgm:t>
    </dgm:pt>
    <dgm:pt modelId="{179AD3DC-D2EF-439B-BBCD-DCF9E0F0B944}" type="pres">
      <dgm:prSet presAssocID="{FF28E7E6-BE30-4DED-AC7D-C1C85E98C358}" presName="parentLin" presStyleCnt="0"/>
      <dgm:spPr/>
      <dgm:t>
        <a:bodyPr/>
        <a:lstStyle/>
        <a:p>
          <a:endParaRPr lang="zh-CN" altLang="en-US"/>
        </a:p>
      </dgm:t>
    </dgm:pt>
    <dgm:pt modelId="{DE22399E-AE0D-4870-B4DE-B35C4AB01700}" type="pres">
      <dgm:prSet presAssocID="{FF28E7E6-BE30-4DED-AC7D-C1C85E98C358}" presName="parentLeftMargin" presStyleLbl="node1" presStyleIdx="0" presStyleCnt="2"/>
      <dgm:spPr/>
      <dgm:t>
        <a:bodyPr/>
        <a:lstStyle/>
        <a:p>
          <a:endParaRPr lang="zh-CN" altLang="en-US"/>
        </a:p>
      </dgm:t>
    </dgm:pt>
    <dgm:pt modelId="{25BB0A4A-A086-4BDA-8FA6-CC0C61C55F3A}" type="pres">
      <dgm:prSet presAssocID="{FF28E7E6-BE30-4DED-AC7D-C1C85E98C358}" presName="parentText" presStyleLbl="node1" presStyleIdx="0" presStyleCnt="2">
        <dgm:presLayoutVars>
          <dgm:chMax val="0"/>
          <dgm:bulletEnabled val="1"/>
        </dgm:presLayoutVars>
      </dgm:prSet>
      <dgm:spPr/>
      <dgm:t>
        <a:bodyPr/>
        <a:lstStyle/>
        <a:p>
          <a:endParaRPr lang="zh-CN" altLang="en-US"/>
        </a:p>
      </dgm:t>
    </dgm:pt>
    <dgm:pt modelId="{F26A8078-8027-482E-AD0E-13E45BF4458E}" type="pres">
      <dgm:prSet presAssocID="{FF28E7E6-BE30-4DED-AC7D-C1C85E98C358}" presName="negativeSpace" presStyleCnt="0"/>
      <dgm:spPr/>
      <dgm:t>
        <a:bodyPr/>
        <a:lstStyle/>
        <a:p>
          <a:endParaRPr lang="zh-CN" altLang="en-US"/>
        </a:p>
      </dgm:t>
    </dgm:pt>
    <dgm:pt modelId="{3985C1EC-5EC7-4150-9EE6-7521B1D14D30}" type="pres">
      <dgm:prSet presAssocID="{FF28E7E6-BE30-4DED-AC7D-C1C85E98C358}" presName="childText" presStyleLbl="conFgAcc1" presStyleIdx="0" presStyleCnt="2">
        <dgm:presLayoutVars>
          <dgm:bulletEnabled val="1"/>
        </dgm:presLayoutVars>
      </dgm:prSet>
      <dgm:spPr/>
      <dgm:t>
        <a:bodyPr/>
        <a:lstStyle/>
        <a:p>
          <a:endParaRPr lang="zh-CN" altLang="en-US"/>
        </a:p>
      </dgm:t>
    </dgm:pt>
    <dgm:pt modelId="{A3F8E0EF-1C05-4007-9BF5-2DC35670DE51}" type="pres">
      <dgm:prSet presAssocID="{C8243189-BA87-419C-8BEA-A81BB651D790}" presName="spaceBetweenRectangles" presStyleCnt="0"/>
      <dgm:spPr/>
      <dgm:t>
        <a:bodyPr/>
        <a:lstStyle/>
        <a:p>
          <a:endParaRPr lang="zh-CN" altLang="en-US"/>
        </a:p>
      </dgm:t>
    </dgm:pt>
    <dgm:pt modelId="{851A4A84-F339-4DEA-AD0F-6A85FD8E03B3}" type="pres">
      <dgm:prSet presAssocID="{2B7BAAD9-E30D-4BF7-BBE3-F8C80953AB4D}" presName="parentLin" presStyleCnt="0"/>
      <dgm:spPr/>
      <dgm:t>
        <a:bodyPr/>
        <a:lstStyle/>
        <a:p>
          <a:endParaRPr lang="zh-CN" altLang="en-US"/>
        </a:p>
      </dgm:t>
    </dgm:pt>
    <dgm:pt modelId="{B3B702EF-518F-4D79-A561-83749A9E3A69}" type="pres">
      <dgm:prSet presAssocID="{2B7BAAD9-E30D-4BF7-BBE3-F8C80953AB4D}" presName="parentLeftMargin" presStyleLbl="node1" presStyleIdx="0" presStyleCnt="2"/>
      <dgm:spPr/>
      <dgm:t>
        <a:bodyPr/>
        <a:lstStyle/>
        <a:p>
          <a:endParaRPr lang="zh-CN" altLang="en-US"/>
        </a:p>
      </dgm:t>
    </dgm:pt>
    <dgm:pt modelId="{12A284C7-292E-4711-935B-289B55DE8386}" type="pres">
      <dgm:prSet presAssocID="{2B7BAAD9-E30D-4BF7-BBE3-F8C80953AB4D}" presName="parentText" presStyleLbl="node1" presStyleIdx="1" presStyleCnt="2">
        <dgm:presLayoutVars>
          <dgm:chMax val="0"/>
          <dgm:bulletEnabled val="1"/>
        </dgm:presLayoutVars>
      </dgm:prSet>
      <dgm:spPr/>
      <dgm:t>
        <a:bodyPr/>
        <a:lstStyle/>
        <a:p>
          <a:endParaRPr lang="zh-CN" altLang="en-US"/>
        </a:p>
      </dgm:t>
    </dgm:pt>
    <dgm:pt modelId="{D13D1AFE-E328-46B2-A717-D962381BFA49}" type="pres">
      <dgm:prSet presAssocID="{2B7BAAD9-E30D-4BF7-BBE3-F8C80953AB4D}" presName="negativeSpace" presStyleCnt="0"/>
      <dgm:spPr/>
      <dgm:t>
        <a:bodyPr/>
        <a:lstStyle/>
        <a:p>
          <a:endParaRPr lang="zh-CN" altLang="en-US"/>
        </a:p>
      </dgm:t>
    </dgm:pt>
    <dgm:pt modelId="{73052E6E-E9FA-407F-81AB-1636A42FFA3B}" type="pres">
      <dgm:prSet presAssocID="{2B7BAAD9-E30D-4BF7-BBE3-F8C80953AB4D}" presName="childText" presStyleLbl="conFgAcc1" presStyleIdx="1" presStyleCnt="2">
        <dgm:presLayoutVars>
          <dgm:bulletEnabled val="1"/>
        </dgm:presLayoutVars>
      </dgm:prSet>
      <dgm:spPr/>
      <dgm:t>
        <a:bodyPr/>
        <a:lstStyle/>
        <a:p>
          <a:endParaRPr lang="zh-CN" altLang="en-US"/>
        </a:p>
      </dgm:t>
    </dgm:pt>
  </dgm:ptLst>
  <dgm:cxnLst>
    <dgm:cxn modelId="{304733A0-14F1-4DDD-930F-489A02414E7D}" type="presOf" srcId="{FF28E7E6-BE30-4DED-AC7D-C1C85E98C358}" destId="{DE22399E-AE0D-4870-B4DE-B35C4AB01700}" srcOrd="0" destOrd="0" presId="urn:microsoft.com/office/officeart/2005/8/layout/list1"/>
    <dgm:cxn modelId="{4E8CE4B2-1D48-46F9-B1F2-A86E1EE57DE8}" type="presOf" srcId="{AC7149B7-8FE5-4890-A041-B0C2A2E33057}" destId="{73052E6E-E9FA-407F-81AB-1636A42FFA3B}" srcOrd="0" destOrd="2" presId="urn:microsoft.com/office/officeart/2005/8/layout/list1"/>
    <dgm:cxn modelId="{827BC279-81B9-4359-A627-88690D1DCE7D}" type="presOf" srcId="{F8316700-597E-4CD7-B9A6-325C09C095F4}" destId="{73052E6E-E9FA-407F-81AB-1636A42FFA3B}" srcOrd="0" destOrd="0" presId="urn:microsoft.com/office/officeart/2005/8/layout/list1"/>
    <dgm:cxn modelId="{5317B7D7-994C-4820-BF78-ABE013B68A0A}" srcId="{FF28E7E6-BE30-4DED-AC7D-C1C85E98C358}" destId="{396569E9-9C6A-4102-A046-95EE9556D731}" srcOrd="0" destOrd="0" parTransId="{CD189BDD-0040-41BF-8F46-E12A913F3902}" sibTransId="{6FDEFAC8-3D24-42E2-8C89-30385D0D7621}"/>
    <dgm:cxn modelId="{F8173721-950D-4D10-89A6-080C544787F2}" srcId="{2B7BAAD9-E30D-4BF7-BBE3-F8C80953AB4D}" destId="{AC7149B7-8FE5-4890-A041-B0C2A2E33057}" srcOrd="2" destOrd="0" parTransId="{07D44D7B-7CDA-40E8-811C-70849884D1BA}" sibTransId="{C4A66F61-8B87-400B-9FC4-E4A5759574E9}"/>
    <dgm:cxn modelId="{AE043C84-9A2C-41C9-88E4-443CE8AF2D5E}" type="presOf" srcId="{2B7BAAD9-E30D-4BF7-BBE3-F8C80953AB4D}" destId="{B3B702EF-518F-4D79-A561-83749A9E3A69}" srcOrd="0" destOrd="0" presId="urn:microsoft.com/office/officeart/2005/8/layout/list1"/>
    <dgm:cxn modelId="{2793AD29-A51B-4788-89E8-AE2E60627175}" type="presOf" srcId="{396569E9-9C6A-4102-A046-95EE9556D731}" destId="{3985C1EC-5EC7-4150-9EE6-7521B1D14D30}" srcOrd="0" destOrd="0" presId="urn:microsoft.com/office/officeart/2005/8/layout/list1"/>
    <dgm:cxn modelId="{1EE0C439-3D19-441C-93C1-A54BD3D851F5}" srcId="{2F9BB25D-A661-4745-BF33-8F005FD2256C}" destId="{2B7BAAD9-E30D-4BF7-BBE3-F8C80953AB4D}" srcOrd="1" destOrd="0" parTransId="{36DD6EEF-BAE4-49E4-9596-BAE86A077F3C}" sibTransId="{ECA691BF-9D54-4211-BF21-074FB1FCAECE}"/>
    <dgm:cxn modelId="{19F5C212-3D72-432A-88D3-DE5BF95CDD2D}" type="presOf" srcId="{0C503C1C-6524-4BBA-A306-0262A1FA09E6}" destId="{73052E6E-E9FA-407F-81AB-1636A42FFA3B}" srcOrd="0" destOrd="1" presId="urn:microsoft.com/office/officeart/2005/8/layout/list1"/>
    <dgm:cxn modelId="{18F0AC73-D224-4781-ABAA-9C2EFF610FE6}" srcId="{2B7BAAD9-E30D-4BF7-BBE3-F8C80953AB4D}" destId="{0C503C1C-6524-4BBA-A306-0262A1FA09E6}" srcOrd="1" destOrd="0" parTransId="{5AFBA9F4-5749-4174-89EE-837E309C85F5}" sibTransId="{EE564F2F-032E-477B-825D-906F19007AEE}"/>
    <dgm:cxn modelId="{1265D18C-235C-4C74-92CA-4C1923831F7D}" type="presOf" srcId="{2B7BAAD9-E30D-4BF7-BBE3-F8C80953AB4D}" destId="{12A284C7-292E-4711-935B-289B55DE8386}" srcOrd="1" destOrd="0" presId="urn:microsoft.com/office/officeart/2005/8/layout/list1"/>
    <dgm:cxn modelId="{4971A712-A4B0-4FE1-A0D9-4FE18906D75B}" srcId="{2B7BAAD9-E30D-4BF7-BBE3-F8C80953AB4D}" destId="{F8316700-597E-4CD7-B9A6-325C09C095F4}" srcOrd="0" destOrd="0" parTransId="{8D584F5A-4AED-40FD-B01F-D5A8DC3A9083}" sibTransId="{2A42BE6E-C686-4F45-BA34-DCF0E05A3ADF}"/>
    <dgm:cxn modelId="{ADA17C9D-F1AE-4373-BE3C-1A55242B12F8}" type="presOf" srcId="{2F9BB25D-A661-4745-BF33-8F005FD2256C}" destId="{1D171E8A-1FFC-4879-AE02-A07F2684E958}" srcOrd="0" destOrd="0" presId="urn:microsoft.com/office/officeart/2005/8/layout/list1"/>
    <dgm:cxn modelId="{6C95B30B-6378-4022-BB69-2DB6C2A28F5A}" type="presOf" srcId="{FF28E7E6-BE30-4DED-AC7D-C1C85E98C358}" destId="{25BB0A4A-A086-4BDA-8FA6-CC0C61C55F3A}" srcOrd="1" destOrd="0" presId="urn:microsoft.com/office/officeart/2005/8/layout/list1"/>
    <dgm:cxn modelId="{7C27AB34-76F4-4E6F-98B0-009B1A52AB58}" srcId="{2F9BB25D-A661-4745-BF33-8F005FD2256C}" destId="{FF28E7E6-BE30-4DED-AC7D-C1C85E98C358}" srcOrd="0" destOrd="0" parTransId="{B89EEE6E-CBF4-4E00-8961-6DC0A5131988}" sibTransId="{C8243189-BA87-419C-8BEA-A81BB651D790}"/>
    <dgm:cxn modelId="{2CE3E781-0B8F-4445-A263-8E38DC5FD4D9}" type="presParOf" srcId="{1D171E8A-1FFC-4879-AE02-A07F2684E958}" destId="{179AD3DC-D2EF-439B-BBCD-DCF9E0F0B944}" srcOrd="0" destOrd="0" presId="urn:microsoft.com/office/officeart/2005/8/layout/list1"/>
    <dgm:cxn modelId="{E7714709-7517-4F76-9B7D-634A0B2A3D47}" type="presParOf" srcId="{179AD3DC-D2EF-439B-BBCD-DCF9E0F0B944}" destId="{DE22399E-AE0D-4870-B4DE-B35C4AB01700}" srcOrd="0" destOrd="0" presId="urn:microsoft.com/office/officeart/2005/8/layout/list1"/>
    <dgm:cxn modelId="{9A1358DC-1C9F-48B1-82D2-9E49A5527321}" type="presParOf" srcId="{179AD3DC-D2EF-439B-BBCD-DCF9E0F0B944}" destId="{25BB0A4A-A086-4BDA-8FA6-CC0C61C55F3A}" srcOrd="1" destOrd="0" presId="urn:microsoft.com/office/officeart/2005/8/layout/list1"/>
    <dgm:cxn modelId="{0AF57E94-9B5B-43C2-BE9D-1ABBF0D3D2A3}" type="presParOf" srcId="{1D171E8A-1FFC-4879-AE02-A07F2684E958}" destId="{F26A8078-8027-482E-AD0E-13E45BF4458E}" srcOrd="1" destOrd="0" presId="urn:microsoft.com/office/officeart/2005/8/layout/list1"/>
    <dgm:cxn modelId="{3B5FD0CE-BF41-43AD-8529-2E1271B98D88}" type="presParOf" srcId="{1D171E8A-1FFC-4879-AE02-A07F2684E958}" destId="{3985C1EC-5EC7-4150-9EE6-7521B1D14D30}" srcOrd="2" destOrd="0" presId="urn:microsoft.com/office/officeart/2005/8/layout/list1"/>
    <dgm:cxn modelId="{A84C9353-02BA-4F82-B4EE-E966A0DFABA2}" type="presParOf" srcId="{1D171E8A-1FFC-4879-AE02-A07F2684E958}" destId="{A3F8E0EF-1C05-4007-9BF5-2DC35670DE51}" srcOrd="3" destOrd="0" presId="urn:microsoft.com/office/officeart/2005/8/layout/list1"/>
    <dgm:cxn modelId="{0AA096B3-1363-400F-8B3E-DF9A7D68A56D}" type="presParOf" srcId="{1D171E8A-1FFC-4879-AE02-A07F2684E958}" destId="{851A4A84-F339-4DEA-AD0F-6A85FD8E03B3}" srcOrd="4" destOrd="0" presId="urn:microsoft.com/office/officeart/2005/8/layout/list1"/>
    <dgm:cxn modelId="{B5CCB44C-F9BB-4BD4-8E29-92A34AAE3992}" type="presParOf" srcId="{851A4A84-F339-4DEA-AD0F-6A85FD8E03B3}" destId="{B3B702EF-518F-4D79-A561-83749A9E3A69}" srcOrd="0" destOrd="0" presId="urn:microsoft.com/office/officeart/2005/8/layout/list1"/>
    <dgm:cxn modelId="{314DA4CB-5A90-48E6-8AAE-FC6DD590CCE6}" type="presParOf" srcId="{851A4A84-F339-4DEA-AD0F-6A85FD8E03B3}" destId="{12A284C7-292E-4711-935B-289B55DE8386}" srcOrd="1" destOrd="0" presId="urn:microsoft.com/office/officeart/2005/8/layout/list1"/>
    <dgm:cxn modelId="{76F009E6-18ED-4C11-9684-BBAD604B0B72}" type="presParOf" srcId="{1D171E8A-1FFC-4879-AE02-A07F2684E958}" destId="{D13D1AFE-E328-46B2-A717-D962381BFA49}" srcOrd="5" destOrd="0" presId="urn:microsoft.com/office/officeart/2005/8/layout/list1"/>
    <dgm:cxn modelId="{7069144E-087C-46BD-B5EE-3CA677BC9282}" type="presParOf" srcId="{1D171E8A-1FFC-4879-AE02-A07F2684E958}" destId="{73052E6E-E9FA-407F-81AB-1636A42FFA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CCC31C9A-0D9C-489C-91D3-6B5811DE5A4A}"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1DAFFB23-1D7D-48EB-BDDA-B48D7C476D9E}">
      <dgm:prSet custT="1"/>
      <dgm:spPr/>
      <dgm:t>
        <a:bodyPr/>
        <a:lstStyle/>
        <a:p>
          <a:pPr rtl="0"/>
          <a:r>
            <a:rPr lang="zh-CN" altLang="en-US" sz="2800" b="1" dirty="0" smtClean="0"/>
            <a:t>由有层理并经分选的细粉砂所组成的，形状为园形或不规则的小丘。</a:t>
          </a:r>
          <a:endParaRPr lang="zh-CN" altLang="en-US" sz="2800" dirty="0"/>
        </a:p>
      </dgm:t>
    </dgm:pt>
    <dgm:pt modelId="{90B67B58-07DD-4364-B6D7-50E2A001EBBC}" type="parTrans" cxnId="{489AD968-BAAB-47D1-B458-18A1BE4C7C58}">
      <dgm:prSet/>
      <dgm:spPr/>
      <dgm:t>
        <a:bodyPr/>
        <a:lstStyle/>
        <a:p>
          <a:endParaRPr lang="zh-CN" altLang="en-US" sz="2800"/>
        </a:p>
      </dgm:t>
    </dgm:pt>
    <dgm:pt modelId="{FA7072B8-0479-4DC0-B21B-0E09231914F7}" type="sibTrans" cxnId="{489AD968-BAAB-47D1-B458-18A1BE4C7C58}">
      <dgm:prSet/>
      <dgm:spPr/>
      <dgm:t>
        <a:bodyPr/>
        <a:lstStyle/>
        <a:p>
          <a:endParaRPr lang="zh-CN" altLang="en-US" sz="2800"/>
        </a:p>
      </dgm:t>
    </dgm:pt>
    <dgm:pt modelId="{16A18118-D5D3-4A41-852D-6D4EE901DB94}">
      <dgm:prSet custT="1"/>
      <dgm:spPr/>
      <dgm:t>
        <a:bodyPr/>
        <a:lstStyle/>
        <a:p>
          <a:pPr rtl="0"/>
          <a:r>
            <a:rPr lang="zh-CN" altLang="en-US" sz="2800" b="1" dirty="0" smtClean="0"/>
            <a:t>特点：上部通常有一层冰碛层，由于是冰面上的小湖小河或停滞冰川的穴隙中的沈积物，在冰川消融后沈落到底床堆积而成，</a:t>
          </a:r>
          <a:endParaRPr lang="zh-CN" altLang="en-US" sz="2800" dirty="0"/>
        </a:p>
      </dgm:t>
    </dgm:pt>
    <dgm:pt modelId="{8CAC92F1-1F87-4E54-84DE-478DBCEEAAEA}" type="parTrans" cxnId="{989D223B-5D2F-444B-8767-580F9D6EC94C}">
      <dgm:prSet/>
      <dgm:spPr/>
      <dgm:t>
        <a:bodyPr/>
        <a:lstStyle/>
        <a:p>
          <a:endParaRPr lang="zh-CN" altLang="en-US" sz="2800"/>
        </a:p>
      </dgm:t>
    </dgm:pt>
    <dgm:pt modelId="{AC944695-6031-4EAF-9FDF-3CC63CD782D6}" type="sibTrans" cxnId="{989D223B-5D2F-444B-8767-580F9D6EC94C}">
      <dgm:prSet/>
      <dgm:spPr/>
      <dgm:t>
        <a:bodyPr/>
        <a:lstStyle/>
        <a:p>
          <a:endParaRPr lang="zh-CN" altLang="en-US" sz="2800"/>
        </a:p>
      </dgm:t>
    </dgm:pt>
    <dgm:pt modelId="{2E76743D-40F8-459D-BFE9-F58DCD4AA790}">
      <dgm:prSet custT="1"/>
      <dgm:spPr/>
      <dgm:t>
        <a:bodyPr/>
        <a:lstStyle/>
        <a:p>
          <a:pPr rtl="0"/>
          <a:r>
            <a:rPr lang="zh-CN" altLang="en-US" sz="2800" b="1" dirty="0" smtClean="0"/>
            <a:t>与鼓丘区别：冰埠的形状很不规则，且为成层状。</a:t>
          </a:r>
          <a:endParaRPr lang="zh-CN" altLang="en-US" sz="2800" dirty="0"/>
        </a:p>
      </dgm:t>
    </dgm:pt>
    <dgm:pt modelId="{CA284D77-E748-42A6-A19F-99F26B1BF05D}" type="parTrans" cxnId="{4CDF86A9-A78F-40B0-BD9A-331816FC9445}">
      <dgm:prSet/>
      <dgm:spPr/>
      <dgm:t>
        <a:bodyPr/>
        <a:lstStyle/>
        <a:p>
          <a:endParaRPr lang="zh-CN" altLang="en-US" sz="2800"/>
        </a:p>
      </dgm:t>
    </dgm:pt>
    <dgm:pt modelId="{E470BF04-3967-4A01-8B49-C165BE5A14EA}" type="sibTrans" cxnId="{4CDF86A9-A78F-40B0-BD9A-331816FC9445}">
      <dgm:prSet/>
      <dgm:spPr/>
      <dgm:t>
        <a:bodyPr/>
        <a:lstStyle/>
        <a:p>
          <a:endParaRPr lang="zh-CN" altLang="en-US" sz="2800"/>
        </a:p>
      </dgm:t>
    </dgm:pt>
    <dgm:pt modelId="{7FCAF244-2DE4-4B3D-A2EE-A57A68ACDCA6}" type="pres">
      <dgm:prSet presAssocID="{CCC31C9A-0D9C-489C-91D3-6B5811DE5A4A}" presName="linear" presStyleCnt="0">
        <dgm:presLayoutVars>
          <dgm:animLvl val="lvl"/>
          <dgm:resizeHandles val="exact"/>
        </dgm:presLayoutVars>
      </dgm:prSet>
      <dgm:spPr/>
      <dgm:t>
        <a:bodyPr/>
        <a:lstStyle/>
        <a:p>
          <a:endParaRPr lang="zh-CN" altLang="en-US"/>
        </a:p>
      </dgm:t>
    </dgm:pt>
    <dgm:pt modelId="{C824CD8D-96E4-49FC-904E-90C5DB1668FF}" type="pres">
      <dgm:prSet presAssocID="{1DAFFB23-1D7D-48EB-BDDA-B48D7C476D9E}" presName="parentText" presStyleLbl="node1" presStyleIdx="0" presStyleCnt="3" custScaleY="66470">
        <dgm:presLayoutVars>
          <dgm:chMax val="0"/>
          <dgm:bulletEnabled val="1"/>
        </dgm:presLayoutVars>
      </dgm:prSet>
      <dgm:spPr/>
      <dgm:t>
        <a:bodyPr/>
        <a:lstStyle/>
        <a:p>
          <a:endParaRPr lang="zh-CN" altLang="en-US"/>
        </a:p>
      </dgm:t>
    </dgm:pt>
    <dgm:pt modelId="{857AA826-1AEA-44D9-9C6B-DE97632A600A}" type="pres">
      <dgm:prSet presAssocID="{FA7072B8-0479-4DC0-B21B-0E09231914F7}" presName="spacer" presStyleCnt="0"/>
      <dgm:spPr/>
    </dgm:pt>
    <dgm:pt modelId="{4DD4E559-B689-42E5-A399-6C9607FED63E}" type="pres">
      <dgm:prSet presAssocID="{16A18118-D5D3-4A41-852D-6D4EE901DB94}" presName="parentText" presStyleLbl="node1" presStyleIdx="1" presStyleCnt="3">
        <dgm:presLayoutVars>
          <dgm:chMax val="0"/>
          <dgm:bulletEnabled val="1"/>
        </dgm:presLayoutVars>
      </dgm:prSet>
      <dgm:spPr/>
      <dgm:t>
        <a:bodyPr/>
        <a:lstStyle/>
        <a:p>
          <a:endParaRPr lang="zh-CN" altLang="en-US"/>
        </a:p>
      </dgm:t>
    </dgm:pt>
    <dgm:pt modelId="{F8F91C8E-4E82-4188-A3FF-881D00C69D41}" type="pres">
      <dgm:prSet presAssocID="{AC944695-6031-4EAF-9FDF-3CC63CD782D6}" presName="spacer" presStyleCnt="0"/>
      <dgm:spPr/>
    </dgm:pt>
    <dgm:pt modelId="{1068B2BE-6212-47E8-BF74-8E598741642B}" type="pres">
      <dgm:prSet presAssocID="{2E76743D-40F8-459D-BFE9-F58DCD4AA790}" presName="parentText" presStyleLbl="node1" presStyleIdx="2" presStyleCnt="3" custScaleY="71871">
        <dgm:presLayoutVars>
          <dgm:chMax val="0"/>
          <dgm:bulletEnabled val="1"/>
        </dgm:presLayoutVars>
      </dgm:prSet>
      <dgm:spPr/>
      <dgm:t>
        <a:bodyPr/>
        <a:lstStyle/>
        <a:p>
          <a:endParaRPr lang="zh-CN" altLang="en-US"/>
        </a:p>
      </dgm:t>
    </dgm:pt>
  </dgm:ptLst>
  <dgm:cxnLst>
    <dgm:cxn modelId="{989D223B-5D2F-444B-8767-580F9D6EC94C}" srcId="{CCC31C9A-0D9C-489C-91D3-6B5811DE5A4A}" destId="{16A18118-D5D3-4A41-852D-6D4EE901DB94}" srcOrd="1" destOrd="0" parTransId="{8CAC92F1-1F87-4E54-84DE-478DBCEEAAEA}" sibTransId="{AC944695-6031-4EAF-9FDF-3CC63CD782D6}"/>
    <dgm:cxn modelId="{1B81CD71-09FC-467F-8D74-3828D21CFCCB}" type="presOf" srcId="{CCC31C9A-0D9C-489C-91D3-6B5811DE5A4A}" destId="{7FCAF244-2DE4-4B3D-A2EE-A57A68ACDCA6}" srcOrd="0" destOrd="0" presId="urn:microsoft.com/office/officeart/2005/8/layout/vList2"/>
    <dgm:cxn modelId="{A40E362C-8EFB-46CD-BD0C-FC9E6482152B}" type="presOf" srcId="{2E76743D-40F8-459D-BFE9-F58DCD4AA790}" destId="{1068B2BE-6212-47E8-BF74-8E598741642B}" srcOrd="0" destOrd="0" presId="urn:microsoft.com/office/officeart/2005/8/layout/vList2"/>
    <dgm:cxn modelId="{4CDF86A9-A78F-40B0-BD9A-331816FC9445}" srcId="{CCC31C9A-0D9C-489C-91D3-6B5811DE5A4A}" destId="{2E76743D-40F8-459D-BFE9-F58DCD4AA790}" srcOrd="2" destOrd="0" parTransId="{CA284D77-E748-42A6-A19F-99F26B1BF05D}" sibTransId="{E470BF04-3967-4A01-8B49-C165BE5A14EA}"/>
    <dgm:cxn modelId="{489AD968-BAAB-47D1-B458-18A1BE4C7C58}" srcId="{CCC31C9A-0D9C-489C-91D3-6B5811DE5A4A}" destId="{1DAFFB23-1D7D-48EB-BDDA-B48D7C476D9E}" srcOrd="0" destOrd="0" parTransId="{90B67B58-07DD-4364-B6D7-50E2A001EBBC}" sibTransId="{FA7072B8-0479-4DC0-B21B-0E09231914F7}"/>
    <dgm:cxn modelId="{62F764D5-9BFB-4200-8C52-8B478B90831D}" type="presOf" srcId="{1DAFFB23-1D7D-48EB-BDDA-B48D7C476D9E}" destId="{C824CD8D-96E4-49FC-904E-90C5DB1668FF}" srcOrd="0" destOrd="0" presId="urn:microsoft.com/office/officeart/2005/8/layout/vList2"/>
    <dgm:cxn modelId="{1237E0D9-3576-497D-9801-F5A8BECD06C7}" type="presOf" srcId="{16A18118-D5D3-4A41-852D-6D4EE901DB94}" destId="{4DD4E559-B689-42E5-A399-6C9607FED63E}" srcOrd="0" destOrd="0" presId="urn:microsoft.com/office/officeart/2005/8/layout/vList2"/>
    <dgm:cxn modelId="{BEA30BA6-CB83-42D8-97B9-7EC05E199E0B}" type="presParOf" srcId="{7FCAF244-2DE4-4B3D-A2EE-A57A68ACDCA6}" destId="{C824CD8D-96E4-49FC-904E-90C5DB1668FF}" srcOrd="0" destOrd="0" presId="urn:microsoft.com/office/officeart/2005/8/layout/vList2"/>
    <dgm:cxn modelId="{C3AFCD7E-6451-4B3D-859A-5E234BB2C5E1}" type="presParOf" srcId="{7FCAF244-2DE4-4B3D-A2EE-A57A68ACDCA6}" destId="{857AA826-1AEA-44D9-9C6B-DE97632A600A}" srcOrd="1" destOrd="0" presId="urn:microsoft.com/office/officeart/2005/8/layout/vList2"/>
    <dgm:cxn modelId="{5DD30363-FBFD-4C20-A85D-24A5D182062D}" type="presParOf" srcId="{7FCAF244-2DE4-4B3D-A2EE-A57A68ACDCA6}" destId="{4DD4E559-B689-42E5-A399-6C9607FED63E}" srcOrd="2" destOrd="0" presId="urn:microsoft.com/office/officeart/2005/8/layout/vList2"/>
    <dgm:cxn modelId="{6AE0C82A-A6E7-45CC-A8D0-498C5B648E60}" type="presParOf" srcId="{7FCAF244-2DE4-4B3D-A2EE-A57A68ACDCA6}" destId="{F8F91C8E-4E82-4188-A3FF-881D00C69D41}" srcOrd="3" destOrd="0" presId="urn:microsoft.com/office/officeart/2005/8/layout/vList2"/>
    <dgm:cxn modelId="{4B266EED-C19E-4992-AB4D-E5B818E2E8B1}" type="presParOf" srcId="{7FCAF244-2DE4-4B3D-A2EE-A57A68ACDCA6}" destId="{1068B2BE-6212-47E8-BF74-8E598741642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23A02F4-4BC9-4DE6-B45F-0B595DCB7E8C}"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59076892-B7F2-47B4-9883-246DB4646529}">
      <dgm:prSet/>
      <dgm:spPr/>
      <dgm:t>
        <a:bodyPr/>
        <a:lstStyle/>
        <a:p>
          <a:pPr rtl="0"/>
          <a:r>
            <a:rPr lang="zh-CN" b="1" dirty="0" smtClean="0"/>
            <a:t>冻土地貌：由多年冻土层的存在而产生的一系列独特的地貌。</a:t>
          </a:r>
          <a:endParaRPr lang="zh-CN" dirty="0"/>
        </a:p>
      </dgm:t>
    </dgm:pt>
    <dgm:pt modelId="{F8E532FA-C7B0-42CC-9D20-26D3E97FA276}" type="parTrans" cxnId="{01D9570D-2D64-43CD-9BE4-19045BB62046}">
      <dgm:prSet/>
      <dgm:spPr/>
      <dgm:t>
        <a:bodyPr/>
        <a:lstStyle/>
        <a:p>
          <a:endParaRPr lang="zh-CN" altLang="en-US"/>
        </a:p>
      </dgm:t>
    </dgm:pt>
    <dgm:pt modelId="{51962DC0-1F2A-47EE-A4DC-3F6240361DFC}" type="sibTrans" cxnId="{01D9570D-2D64-43CD-9BE4-19045BB62046}">
      <dgm:prSet/>
      <dgm:spPr/>
      <dgm:t>
        <a:bodyPr/>
        <a:lstStyle/>
        <a:p>
          <a:endParaRPr lang="zh-CN" altLang="en-US"/>
        </a:p>
      </dgm:t>
    </dgm:pt>
    <dgm:pt modelId="{062F0AEA-01F7-4C68-AC8C-4374A9658793}">
      <dgm:prSet/>
      <dgm:spPr/>
      <dgm:t>
        <a:bodyPr/>
        <a:lstStyle/>
        <a:p>
          <a:pPr rtl="0"/>
          <a:r>
            <a:rPr lang="zh-CN" b="1" dirty="0" smtClean="0"/>
            <a:t>冻土：凡处于零温或负温，并含有冰的各种土（或岩。 </a:t>
          </a:r>
          <a:endParaRPr lang="zh-CN" dirty="0"/>
        </a:p>
      </dgm:t>
    </dgm:pt>
    <dgm:pt modelId="{71803275-BB76-4BF9-BE09-CACDA8F4BCB1}" type="parTrans" cxnId="{CE72D18D-15E5-43F5-93DA-1104AEBAB969}">
      <dgm:prSet/>
      <dgm:spPr/>
      <dgm:t>
        <a:bodyPr/>
        <a:lstStyle/>
        <a:p>
          <a:endParaRPr lang="zh-CN" altLang="en-US"/>
        </a:p>
      </dgm:t>
    </dgm:pt>
    <dgm:pt modelId="{79CD1BE6-7388-4E53-9B01-651FA93541D9}" type="sibTrans" cxnId="{CE72D18D-15E5-43F5-93DA-1104AEBAB969}">
      <dgm:prSet/>
      <dgm:spPr/>
      <dgm:t>
        <a:bodyPr/>
        <a:lstStyle/>
        <a:p>
          <a:endParaRPr lang="zh-CN" altLang="en-US"/>
        </a:p>
      </dgm:t>
    </dgm:pt>
    <dgm:pt modelId="{4030616A-F532-4DA8-9EE4-5BE41847517E}">
      <dgm:prSet/>
      <dgm:spPr/>
      <dgm:t>
        <a:bodyPr/>
        <a:lstStyle/>
        <a:p>
          <a:pPr rtl="0"/>
          <a:r>
            <a:rPr lang="zh-CN" b="1" dirty="0" smtClean="0"/>
            <a:t>寒土：温度状况相同但不含冰的土。 </a:t>
          </a:r>
          <a:endParaRPr lang="zh-CN" dirty="0"/>
        </a:p>
      </dgm:t>
    </dgm:pt>
    <dgm:pt modelId="{63D56EC8-7BA4-4027-8848-0331CC0EBF0D}" type="parTrans" cxnId="{4EDA27FB-6D78-45B4-BFF2-C41B8E11C6FC}">
      <dgm:prSet/>
      <dgm:spPr/>
      <dgm:t>
        <a:bodyPr/>
        <a:lstStyle/>
        <a:p>
          <a:endParaRPr lang="zh-CN" altLang="en-US"/>
        </a:p>
      </dgm:t>
    </dgm:pt>
    <dgm:pt modelId="{392751E8-EDA1-4B63-BB29-3C1C75479038}" type="sibTrans" cxnId="{4EDA27FB-6D78-45B4-BFF2-C41B8E11C6FC}">
      <dgm:prSet/>
      <dgm:spPr/>
      <dgm:t>
        <a:bodyPr/>
        <a:lstStyle/>
        <a:p>
          <a:endParaRPr lang="zh-CN" altLang="en-US"/>
        </a:p>
      </dgm:t>
    </dgm:pt>
    <dgm:pt modelId="{74245A78-0AC8-44FC-93DD-0195B5195CED}" type="pres">
      <dgm:prSet presAssocID="{223A02F4-4BC9-4DE6-B45F-0B595DCB7E8C}" presName="linear" presStyleCnt="0">
        <dgm:presLayoutVars>
          <dgm:animLvl val="lvl"/>
          <dgm:resizeHandles val="exact"/>
        </dgm:presLayoutVars>
      </dgm:prSet>
      <dgm:spPr/>
      <dgm:t>
        <a:bodyPr/>
        <a:lstStyle/>
        <a:p>
          <a:endParaRPr lang="zh-CN" altLang="en-US"/>
        </a:p>
      </dgm:t>
    </dgm:pt>
    <dgm:pt modelId="{8BDEEDA2-1655-4446-80D2-910D0D94A080}" type="pres">
      <dgm:prSet presAssocID="{59076892-B7F2-47B4-9883-246DB4646529}" presName="parentText" presStyleLbl="node1" presStyleIdx="0" presStyleCnt="3">
        <dgm:presLayoutVars>
          <dgm:chMax val="0"/>
          <dgm:bulletEnabled val="1"/>
        </dgm:presLayoutVars>
      </dgm:prSet>
      <dgm:spPr/>
      <dgm:t>
        <a:bodyPr/>
        <a:lstStyle/>
        <a:p>
          <a:endParaRPr lang="zh-CN" altLang="en-US"/>
        </a:p>
      </dgm:t>
    </dgm:pt>
    <dgm:pt modelId="{AA63403E-D8DA-42B5-AA91-EDFFA4A8E9CC}" type="pres">
      <dgm:prSet presAssocID="{51962DC0-1F2A-47EE-A4DC-3F6240361DFC}" presName="spacer" presStyleCnt="0"/>
      <dgm:spPr/>
    </dgm:pt>
    <dgm:pt modelId="{F911753E-FBFF-41C9-9CFB-D21B202FB603}" type="pres">
      <dgm:prSet presAssocID="{062F0AEA-01F7-4C68-AC8C-4374A9658793}" presName="parentText" presStyleLbl="node1" presStyleIdx="1" presStyleCnt="3">
        <dgm:presLayoutVars>
          <dgm:chMax val="0"/>
          <dgm:bulletEnabled val="1"/>
        </dgm:presLayoutVars>
      </dgm:prSet>
      <dgm:spPr/>
      <dgm:t>
        <a:bodyPr/>
        <a:lstStyle/>
        <a:p>
          <a:endParaRPr lang="zh-CN" altLang="en-US"/>
        </a:p>
      </dgm:t>
    </dgm:pt>
    <dgm:pt modelId="{2C6492D2-4773-4861-9AB6-051F027D7157}" type="pres">
      <dgm:prSet presAssocID="{79CD1BE6-7388-4E53-9B01-651FA93541D9}" presName="spacer" presStyleCnt="0"/>
      <dgm:spPr/>
    </dgm:pt>
    <dgm:pt modelId="{F888D1AF-E537-43A6-B252-A382EA1B61B9}" type="pres">
      <dgm:prSet presAssocID="{4030616A-F532-4DA8-9EE4-5BE41847517E}" presName="parentText" presStyleLbl="node1" presStyleIdx="2" presStyleCnt="3">
        <dgm:presLayoutVars>
          <dgm:chMax val="0"/>
          <dgm:bulletEnabled val="1"/>
        </dgm:presLayoutVars>
      </dgm:prSet>
      <dgm:spPr/>
      <dgm:t>
        <a:bodyPr/>
        <a:lstStyle/>
        <a:p>
          <a:endParaRPr lang="zh-CN" altLang="en-US"/>
        </a:p>
      </dgm:t>
    </dgm:pt>
  </dgm:ptLst>
  <dgm:cxnLst>
    <dgm:cxn modelId="{CE72D18D-15E5-43F5-93DA-1104AEBAB969}" srcId="{223A02F4-4BC9-4DE6-B45F-0B595DCB7E8C}" destId="{062F0AEA-01F7-4C68-AC8C-4374A9658793}" srcOrd="1" destOrd="0" parTransId="{71803275-BB76-4BF9-BE09-CACDA8F4BCB1}" sibTransId="{79CD1BE6-7388-4E53-9B01-651FA93541D9}"/>
    <dgm:cxn modelId="{01D9570D-2D64-43CD-9BE4-19045BB62046}" srcId="{223A02F4-4BC9-4DE6-B45F-0B595DCB7E8C}" destId="{59076892-B7F2-47B4-9883-246DB4646529}" srcOrd="0" destOrd="0" parTransId="{F8E532FA-C7B0-42CC-9D20-26D3E97FA276}" sibTransId="{51962DC0-1F2A-47EE-A4DC-3F6240361DFC}"/>
    <dgm:cxn modelId="{D13E11CA-88A2-41AF-BCDC-4EEBB7C8D037}" type="presOf" srcId="{062F0AEA-01F7-4C68-AC8C-4374A9658793}" destId="{F911753E-FBFF-41C9-9CFB-D21B202FB603}" srcOrd="0" destOrd="0" presId="urn:microsoft.com/office/officeart/2005/8/layout/vList2"/>
    <dgm:cxn modelId="{4EDA27FB-6D78-45B4-BFF2-C41B8E11C6FC}" srcId="{223A02F4-4BC9-4DE6-B45F-0B595DCB7E8C}" destId="{4030616A-F532-4DA8-9EE4-5BE41847517E}" srcOrd="2" destOrd="0" parTransId="{63D56EC8-7BA4-4027-8848-0331CC0EBF0D}" sibTransId="{392751E8-EDA1-4B63-BB29-3C1C75479038}"/>
    <dgm:cxn modelId="{5B02DB38-8519-4512-A6C1-FEA84C336F61}" type="presOf" srcId="{59076892-B7F2-47B4-9883-246DB4646529}" destId="{8BDEEDA2-1655-4446-80D2-910D0D94A080}" srcOrd="0" destOrd="0" presId="urn:microsoft.com/office/officeart/2005/8/layout/vList2"/>
    <dgm:cxn modelId="{5EB76997-0217-4291-B930-4E2D027A95AD}" type="presOf" srcId="{4030616A-F532-4DA8-9EE4-5BE41847517E}" destId="{F888D1AF-E537-43A6-B252-A382EA1B61B9}" srcOrd="0" destOrd="0" presId="urn:microsoft.com/office/officeart/2005/8/layout/vList2"/>
    <dgm:cxn modelId="{9C8400B9-00C9-45C3-831C-DBD07ED973B7}" type="presOf" srcId="{223A02F4-4BC9-4DE6-B45F-0B595DCB7E8C}" destId="{74245A78-0AC8-44FC-93DD-0195B5195CED}" srcOrd="0" destOrd="0" presId="urn:microsoft.com/office/officeart/2005/8/layout/vList2"/>
    <dgm:cxn modelId="{3C7B5A91-01D8-45ED-9A0E-11BB6F1C49A6}" type="presParOf" srcId="{74245A78-0AC8-44FC-93DD-0195B5195CED}" destId="{8BDEEDA2-1655-4446-80D2-910D0D94A080}" srcOrd="0" destOrd="0" presId="urn:microsoft.com/office/officeart/2005/8/layout/vList2"/>
    <dgm:cxn modelId="{00CC9477-E6D8-4851-BF7C-A57E28524F7A}" type="presParOf" srcId="{74245A78-0AC8-44FC-93DD-0195B5195CED}" destId="{AA63403E-D8DA-42B5-AA91-EDFFA4A8E9CC}" srcOrd="1" destOrd="0" presId="urn:microsoft.com/office/officeart/2005/8/layout/vList2"/>
    <dgm:cxn modelId="{45DA80A4-FCB2-465C-8AB8-14AFAA13F200}" type="presParOf" srcId="{74245A78-0AC8-44FC-93DD-0195B5195CED}" destId="{F911753E-FBFF-41C9-9CFB-D21B202FB603}" srcOrd="2" destOrd="0" presId="urn:microsoft.com/office/officeart/2005/8/layout/vList2"/>
    <dgm:cxn modelId="{F8AE89C5-FF4B-4688-980F-8A8CC2AC4E3C}" type="presParOf" srcId="{74245A78-0AC8-44FC-93DD-0195B5195CED}" destId="{2C6492D2-4773-4861-9AB6-051F027D7157}" srcOrd="3" destOrd="0" presId="urn:microsoft.com/office/officeart/2005/8/layout/vList2"/>
    <dgm:cxn modelId="{B3CA3A18-9A39-49C4-949C-5B2403A7AECC}" type="presParOf" srcId="{74245A78-0AC8-44FC-93DD-0195B5195CED}" destId="{F888D1AF-E537-43A6-B252-A382EA1B61B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5C4214B-6399-4977-A0CD-145492A834BA}"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C843CADB-87F8-48C9-95C5-9261E3ADE58E}">
      <dgm:prSet/>
      <dgm:spPr/>
      <dgm:t>
        <a:bodyPr/>
        <a:lstStyle/>
        <a:p>
          <a:pPr rtl="0"/>
          <a:r>
            <a:rPr lang="zh-CN" b="1" dirty="0" smtClean="0"/>
            <a:t>石海：基岩经过剧烈的冻融风化，岩石崩解，产生大片巨砾岩屑，堆积在平缓的地面上，形成石海。 </a:t>
          </a:r>
          <a:endParaRPr lang="zh-CN" dirty="0"/>
        </a:p>
      </dgm:t>
    </dgm:pt>
    <dgm:pt modelId="{7A5475AE-79D8-48AA-982E-BE5CED6B04B7}" type="parTrans" cxnId="{CA3F56CE-E5F5-48A5-A877-F99874CF68FA}">
      <dgm:prSet/>
      <dgm:spPr/>
      <dgm:t>
        <a:bodyPr/>
        <a:lstStyle/>
        <a:p>
          <a:endParaRPr lang="zh-CN" altLang="en-US"/>
        </a:p>
      </dgm:t>
    </dgm:pt>
    <dgm:pt modelId="{F55003CF-4E8A-432D-9233-FAB5D65A5D0E}" type="sibTrans" cxnId="{CA3F56CE-E5F5-48A5-A877-F99874CF68FA}">
      <dgm:prSet/>
      <dgm:spPr/>
      <dgm:t>
        <a:bodyPr/>
        <a:lstStyle/>
        <a:p>
          <a:endParaRPr lang="zh-CN" altLang="en-US"/>
        </a:p>
      </dgm:t>
    </dgm:pt>
    <dgm:pt modelId="{1EF3A58F-4299-4BA8-BC0B-B25862482A84}">
      <dgm:prSet/>
      <dgm:spPr/>
      <dgm:t>
        <a:bodyPr/>
        <a:lstStyle/>
        <a:p>
          <a:pPr rtl="0"/>
          <a:r>
            <a:rPr lang="zh-CN" b="1" dirty="0" smtClean="0"/>
            <a:t>石河：当山坡上冻融崩解产生的大量碎屑物充填凹槽或沟谷，而岩块在重力作用下顺着湿润的碎屑垫面或多年冻土层表面发生整体运动时，就形成石河。 </a:t>
          </a:r>
          <a:endParaRPr lang="zh-CN" dirty="0"/>
        </a:p>
      </dgm:t>
    </dgm:pt>
    <dgm:pt modelId="{F6919350-60E7-4F3A-B6E3-5E5EFBC34284}" type="parTrans" cxnId="{14A307A2-4926-4F11-81A7-88DACC02BC4A}">
      <dgm:prSet/>
      <dgm:spPr/>
      <dgm:t>
        <a:bodyPr/>
        <a:lstStyle/>
        <a:p>
          <a:endParaRPr lang="zh-CN" altLang="en-US"/>
        </a:p>
      </dgm:t>
    </dgm:pt>
    <dgm:pt modelId="{B5FF79BD-BDE5-4E5A-AE4E-AC86F2786CD6}" type="sibTrans" cxnId="{14A307A2-4926-4F11-81A7-88DACC02BC4A}">
      <dgm:prSet/>
      <dgm:spPr/>
      <dgm:t>
        <a:bodyPr/>
        <a:lstStyle/>
        <a:p>
          <a:endParaRPr lang="zh-CN" altLang="en-US"/>
        </a:p>
      </dgm:t>
    </dgm:pt>
    <dgm:pt modelId="{6D272C9A-1C2B-4F47-868F-8D00501096DF}" type="pres">
      <dgm:prSet presAssocID="{95C4214B-6399-4977-A0CD-145492A834BA}" presName="linear" presStyleCnt="0">
        <dgm:presLayoutVars>
          <dgm:animLvl val="lvl"/>
          <dgm:resizeHandles val="exact"/>
        </dgm:presLayoutVars>
      </dgm:prSet>
      <dgm:spPr/>
      <dgm:t>
        <a:bodyPr/>
        <a:lstStyle/>
        <a:p>
          <a:endParaRPr lang="zh-CN" altLang="en-US"/>
        </a:p>
      </dgm:t>
    </dgm:pt>
    <dgm:pt modelId="{EAD72B2E-171C-46A1-9DF9-58EBF8BE12C1}" type="pres">
      <dgm:prSet presAssocID="{C843CADB-87F8-48C9-95C5-9261E3ADE58E}" presName="parentText" presStyleLbl="node1" presStyleIdx="0" presStyleCnt="2">
        <dgm:presLayoutVars>
          <dgm:chMax val="0"/>
          <dgm:bulletEnabled val="1"/>
        </dgm:presLayoutVars>
      </dgm:prSet>
      <dgm:spPr/>
      <dgm:t>
        <a:bodyPr/>
        <a:lstStyle/>
        <a:p>
          <a:endParaRPr lang="zh-CN" altLang="en-US"/>
        </a:p>
      </dgm:t>
    </dgm:pt>
    <dgm:pt modelId="{DA53C19D-960A-4121-AA54-BA23ED808E07}" type="pres">
      <dgm:prSet presAssocID="{F55003CF-4E8A-432D-9233-FAB5D65A5D0E}" presName="spacer" presStyleCnt="0"/>
      <dgm:spPr/>
    </dgm:pt>
    <dgm:pt modelId="{C2932D80-8450-4477-A7CA-81689E713B16}" type="pres">
      <dgm:prSet presAssocID="{1EF3A58F-4299-4BA8-BC0B-B25862482A84}" presName="parentText" presStyleLbl="node1" presStyleIdx="1" presStyleCnt="2">
        <dgm:presLayoutVars>
          <dgm:chMax val="0"/>
          <dgm:bulletEnabled val="1"/>
        </dgm:presLayoutVars>
      </dgm:prSet>
      <dgm:spPr/>
      <dgm:t>
        <a:bodyPr/>
        <a:lstStyle/>
        <a:p>
          <a:endParaRPr lang="zh-CN" altLang="en-US"/>
        </a:p>
      </dgm:t>
    </dgm:pt>
  </dgm:ptLst>
  <dgm:cxnLst>
    <dgm:cxn modelId="{F709F94C-300D-48A3-9340-F26738DFAFF1}" type="presOf" srcId="{C843CADB-87F8-48C9-95C5-9261E3ADE58E}" destId="{EAD72B2E-171C-46A1-9DF9-58EBF8BE12C1}" srcOrd="0" destOrd="0" presId="urn:microsoft.com/office/officeart/2005/8/layout/vList2"/>
    <dgm:cxn modelId="{30166E69-F1D3-4C1C-ACC4-162B8F9B2281}" type="presOf" srcId="{1EF3A58F-4299-4BA8-BC0B-B25862482A84}" destId="{C2932D80-8450-4477-A7CA-81689E713B16}" srcOrd="0" destOrd="0" presId="urn:microsoft.com/office/officeart/2005/8/layout/vList2"/>
    <dgm:cxn modelId="{CA3F56CE-E5F5-48A5-A877-F99874CF68FA}" srcId="{95C4214B-6399-4977-A0CD-145492A834BA}" destId="{C843CADB-87F8-48C9-95C5-9261E3ADE58E}" srcOrd="0" destOrd="0" parTransId="{7A5475AE-79D8-48AA-982E-BE5CED6B04B7}" sibTransId="{F55003CF-4E8A-432D-9233-FAB5D65A5D0E}"/>
    <dgm:cxn modelId="{14A307A2-4926-4F11-81A7-88DACC02BC4A}" srcId="{95C4214B-6399-4977-A0CD-145492A834BA}" destId="{1EF3A58F-4299-4BA8-BC0B-B25862482A84}" srcOrd="1" destOrd="0" parTransId="{F6919350-60E7-4F3A-B6E3-5E5EFBC34284}" sibTransId="{B5FF79BD-BDE5-4E5A-AE4E-AC86F2786CD6}"/>
    <dgm:cxn modelId="{48CB0558-0BBA-4EB0-B0C8-ED54CF28E2D8}" type="presOf" srcId="{95C4214B-6399-4977-A0CD-145492A834BA}" destId="{6D272C9A-1C2B-4F47-868F-8D00501096DF}" srcOrd="0" destOrd="0" presId="urn:microsoft.com/office/officeart/2005/8/layout/vList2"/>
    <dgm:cxn modelId="{E9C0827D-B980-4F86-8FBD-CB016354D99D}" type="presParOf" srcId="{6D272C9A-1C2B-4F47-868F-8D00501096DF}" destId="{EAD72B2E-171C-46A1-9DF9-58EBF8BE12C1}" srcOrd="0" destOrd="0" presId="urn:microsoft.com/office/officeart/2005/8/layout/vList2"/>
    <dgm:cxn modelId="{DF45B233-008B-41C5-A159-1BCB9D9FF448}" type="presParOf" srcId="{6D272C9A-1C2B-4F47-868F-8D00501096DF}" destId="{DA53C19D-960A-4121-AA54-BA23ED808E07}" srcOrd="1" destOrd="0" presId="urn:microsoft.com/office/officeart/2005/8/layout/vList2"/>
    <dgm:cxn modelId="{52F55EF1-60AA-4F4D-821C-62EE7AEA09A0}" type="presParOf" srcId="{6D272C9A-1C2B-4F47-868F-8D00501096DF}" destId="{C2932D80-8450-4477-A7CA-81689E713B1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EC7FA606-54C6-4726-A235-C2405058E34E}"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AF9D2EFD-23AE-485C-BBBC-FCB7E604F6D1}">
      <dgm:prSet/>
      <dgm:spPr/>
      <dgm:t>
        <a:bodyPr/>
        <a:lstStyle/>
        <a:p>
          <a:pPr rtl="0"/>
          <a:r>
            <a:rPr lang="zh-CN" b="1" dirty="0" smtClean="0"/>
            <a:t>构造土：是多年冻土区广泛分布的一种微地貌形态。</a:t>
          </a:r>
          <a:endParaRPr lang="zh-CN" dirty="0"/>
        </a:p>
      </dgm:t>
    </dgm:pt>
    <dgm:pt modelId="{68FF9155-6130-4DCC-BBDA-AFC6428D8895}" type="parTrans" cxnId="{F1166F00-F815-44C6-BB7A-35EB1466CA8B}">
      <dgm:prSet/>
      <dgm:spPr/>
      <dgm:t>
        <a:bodyPr/>
        <a:lstStyle/>
        <a:p>
          <a:endParaRPr lang="zh-CN" altLang="en-US"/>
        </a:p>
      </dgm:t>
    </dgm:pt>
    <dgm:pt modelId="{213839AA-9A58-4626-ADFD-709CCF1C9934}" type="sibTrans" cxnId="{F1166F00-F815-44C6-BB7A-35EB1466CA8B}">
      <dgm:prSet/>
      <dgm:spPr/>
      <dgm:t>
        <a:bodyPr/>
        <a:lstStyle/>
        <a:p>
          <a:endParaRPr lang="zh-CN" altLang="en-US"/>
        </a:p>
      </dgm:t>
    </dgm:pt>
    <dgm:pt modelId="{5441F89B-0765-454A-975C-8154773DDC23}">
      <dgm:prSet/>
      <dgm:spPr/>
      <dgm:t>
        <a:bodyPr/>
        <a:lstStyle/>
        <a:p>
          <a:pPr rtl="0"/>
          <a:r>
            <a:rPr lang="zh-CN" b="1" dirty="0" smtClean="0"/>
            <a:t>分为：</a:t>
          </a:r>
          <a:endParaRPr lang="zh-CN" dirty="0"/>
        </a:p>
      </dgm:t>
    </dgm:pt>
    <dgm:pt modelId="{02E083FD-E37B-4108-AD8F-883D40A1BE38}" type="parTrans" cxnId="{C20AE110-8306-46D5-A625-01E4D4C040F8}">
      <dgm:prSet/>
      <dgm:spPr/>
      <dgm:t>
        <a:bodyPr/>
        <a:lstStyle/>
        <a:p>
          <a:endParaRPr lang="zh-CN" altLang="en-US"/>
        </a:p>
      </dgm:t>
    </dgm:pt>
    <dgm:pt modelId="{CDBFB438-7DAD-4BD9-9549-F6F7674202F0}" type="sibTrans" cxnId="{C20AE110-8306-46D5-A625-01E4D4C040F8}">
      <dgm:prSet/>
      <dgm:spPr/>
      <dgm:t>
        <a:bodyPr/>
        <a:lstStyle/>
        <a:p>
          <a:endParaRPr lang="zh-CN" altLang="en-US"/>
        </a:p>
      </dgm:t>
    </dgm:pt>
    <dgm:pt modelId="{F6D3B6D1-5EF5-49D6-9B17-95A8E94F3501}">
      <dgm:prSet custT="1"/>
      <dgm:spPr/>
      <dgm:t>
        <a:bodyPr/>
        <a:lstStyle/>
        <a:p>
          <a:pPr rtl="0"/>
          <a:r>
            <a:rPr lang="zh-CN" altLang="en-US" sz="2400" b="1" dirty="0" smtClean="0"/>
            <a:t>泥质构造土：是土层冻结之后，温度继续降低，引起地面收缩，或土层干缩，产生裂隙而成。</a:t>
          </a:r>
          <a:endParaRPr lang="zh-CN" altLang="en-US" sz="2400" dirty="0"/>
        </a:p>
      </dgm:t>
    </dgm:pt>
    <dgm:pt modelId="{C2F72E06-F3F5-4289-9D17-A8B2D52ABEDE}" type="parTrans" cxnId="{588B350A-5382-4BDB-9C23-63418AFBA610}">
      <dgm:prSet/>
      <dgm:spPr/>
      <dgm:t>
        <a:bodyPr/>
        <a:lstStyle/>
        <a:p>
          <a:endParaRPr lang="zh-CN" altLang="en-US"/>
        </a:p>
      </dgm:t>
    </dgm:pt>
    <dgm:pt modelId="{F48885F3-DE46-406B-958B-671D799F71A8}" type="sibTrans" cxnId="{588B350A-5382-4BDB-9C23-63418AFBA610}">
      <dgm:prSet/>
      <dgm:spPr/>
      <dgm:t>
        <a:bodyPr/>
        <a:lstStyle/>
        <a:p>
          <a:endParaRPr lang="zh-CN" altLang="en-US"/>
        </a:p>
      </dgm:t>
    </dgm:pt>
    <dgm:pt modelId="{28ACA10D-3DE2-49A5-9F7A-7BCB8AB9CA1F}">
      <dgm:prSet custT="1"/>
      <dgm:spPr/>
      <dgm:t>
        <a:bodyPr/>
        <a:lstStyle/>
        <a:p>
          <a:pPr rtl="0"/>
          <a:r>
            <a:rPr lang="zh-CN" altLang="en-US" sz="2400" b="1" dirty="0" smtClean="0"/>
            <a:t>石质构造土：石环，在颗粒大小混杂且饱含水分的松散土层中，冻融作用产生的垂直分选和水平分选，使砾石由地下被抬升到地面，再集中到边缘，并呈环状分布，而细粒土或碎石则位于中间。</a:t>
          </a:r>
          <a:endParaRPr lang="zh-CN" altLang="en-US" sz="2400" dirty="0"/>
        </a:p>
      </dgm:t>
    </dgm:pt>
    <dgm:pt modelId="{A5D97BA2-73A5-46EA-B3C6-CA2916B2B47A}" type="parTrans" cxnId="{F91A4B23-1E4E-4A1B-A8F2-912859CBA80C}">
      <dgm:prSet/>
      <dgm:spPr/>
      <dgm:t>
        <a:bodyPr/>
        <a:lstStyle/>
        <a:p>
          <a:endParaRPr lang="zh-CN" altLang="en-US"/>
        </a:p>
      </dgm:t>
    </dgm:pt>
    <dgm:pt modelId="{9DC13408-C7D6-41FE-A71B-74E4FDA4345C}" type="sibTrans" cxnId="{F91A4B23-1E4E-4A1B-A8F2-912859CBA80C}">
      <dgm:prSet/>
      <dgm:spPr/>
      <dgm:t>
        <a:bodyPr/>
        <a:lstStyle/>
        <a:p>
          <a:endParaRPr lang="zh-CN" altLang="en-US"/>
        </a:p>
      </dgm:t>
    </dgm:pt>
    <dgm:pt modelId="{271F7C0D-2645-4F2D-9E29-F76CF0637DAA}" type="pres">
      <dgm:prSet presAssocID="{EC7FA606-54C6-4726-A235-C2405058E34E}" presName="linear" presStyleCnt="0">
        <dgm:presLayoutVars>
          <dgm:animLvl val="lvl"/>
          <dgm:resizeHandles val="exact"/>
        </dgm:presLayoutVars>
      </dgm:prSet>
      <dgm:spPr/>
      <dgm:t>
        <a:bodyPr/>
        <a:lstStyle/>
        <a:p>
          <a:endParaRPr lang="zh-CN" altLang="en-US"/>
        </a:p>
      </dgm:t>
    </dgm:pt>
    <dgm:pt modelId="{F6A7DC45-96E9-4C7F-A4CA-3536F18F3254}" type="pres">
      <dgm:prSet presAssocID="{AF9D2EFD-23AE-485C-BBBC-FCB7E604F6D1}" presName="parentText" presStyleLbl="node1" presStyleIdx="0" presStyleCnt="2">
        <dgm:presLayoutVars>
          <dgm:chMax val="0"/>
          <dgm:bulletEnabled val="1"/>
        </dgm:presLayoutVars>
      </dgm:prSet>
      <dgm:spPr/>
      <dgm:t>
        <a:bodyPr/>
        <a:lstStyle/>
        <a:p>
          <a:endParaRPr lang="zh-CN" altLang="en-US"/>
        </a:p>
      </dgm:t>
    </dgm:pt>
    <dgm:pt modelId="{7B1578FB-CA08-4A20-8F7A-2DE994CB82C4}" type="pres">
      <dgm:prSet presAssocID="{213839AA-9A58-4626-ADFD-709CCF1C9934}" presName="spacer" presStyleCnt="0"/>
      <dgm:spPr/>
    </dgm:pt>
    <dgm:pt modelId="{0C12D318-2616-4716-A1DD-4C3D1AA31D8E}" type="pres">
      <dgm:prSet presAssocID="{5441F89B-0765-454A-975C-8154773DDC23}" presName="parentText" presStyleLbl="node1" presStyleIdx="1" presStyleCnt="2" custScaleY="60029">
        <dgm:presLayoutVars>
          <dgm:chMax val="0"/>
          <dgm:bulletEnabled val="1"/>
        </dgm:presLayoutVars>
      </dgm:prSet>
      <dgm:spPr/>
      <dgm:t>
        <a:bodyPr/>
        <a:lstStyle/>
        <a:p>
          <a:endParaRPr lang="zh-CN" altLang="en-US"/>
        </a:p>
      </dgm:t>
    </dgm:pt>
    <dgm:pt modelId="{2CE79BCA-B0FC-4066-9744-59C1943D9361}" type="pres">
      <dgm:prSet presAssocID="{5441F89B-0765-454A-975C-8154773DDC23}" presName="childText" presStyleLbl="revTx" presStyleIdx="0" presStyleCnt="1">
        <dgm:presLayoutVars>
          <dgm:bulletEnabled val="1"/>
        </dgm:presLayoutVars>
      </dgm:prSet>
      <dgm:spPr/>
      <dgm:t>
        <a:bodyPr/>
        <a:lstStyle/>
        <a:p>
          <a:endParaRPr lang="zh-CN" altLang="en-US"/>
        </a:p>
      </dgm:t>
    </dgm:pt>
  </dgm:ptLst>
  <dgm:cxnLst>
    <dgm:cxn modelId="{F1166F00-F815-44C6-BB7A-35EB1466CA8B}" srcId="{EC7FA606-54C6-4726-A235-C2405058E34E}" destId="{AF9D2EFD-23AE-485C-BBBC-FCB7E604F6D1}" srcOrd="0" destOrd="0" parTransId="{68FF9155-6130-4DCC-BBDA-AFC6428D8895}" sibTransId="{213839AA-9A58-4626-ADFD-709CCF1C9934}"/>
    <dgm:cxn modelId="{3F37F2AB-6EE5-4D76-A1BC-3A35A3327705}" type="presOf" srcId="{AF9D2EFD-23AE-485C-BBBC-FCB7E604F6D1}" destId="{F6A7DC45-96E9-4C7F-A4CA-3536F18F3254}" srcOrd="0" destOrd="0" presId="urn:microsoft.com/office/officeart/2005/8/layout/vList2"/>
    <dgm:cxn modelId="{EDF0F3DF-B83C-489F-925D-C3D4CDA0F3D1}" type="presOf" srcId="{5441F89B-0765-454A-975C-8154773DDC23}" destId="{0C12D318-2616-4716-A1DD-4C3D1AA31D8E}" srcOrd="0" destOrd="0" presId="urn:microsoft.com/office/officeart/2005/8/layout/vList2"/>
    <dgm:cxn modelId="{C20AE110-8306-46D5-A625-01E4D4C040F8}" srcId="{EC7FA606-54C6-4726-A235-C2405058E34E}" destId="{5441F89B-0765-454A-975C-8154773DDC23}" srcOrd="1" destOrd="0" parTransId="{02E083FD-E37B-4108-AD8F-883D40A1BE38}" sibTransId="{CDBFB438-7DAD-4BD9-9549-F6F7674202F0}"/>
    <dgm:cxn modelId="{CB360632-8496-4726-AEA8-0ABAA11D8793}" type="presOf" srcId="{F6D3B6D1-5EF5-49D6-9B17-95A8E94F3501}" destId="{2CE79BCA-B0FC-4066-9744-59C1943D9361}" srcOrd="0" destOrd="0" presId="urn:microsoft.com/office/officeart/2005/8/layout/vList2"/>
    <dgm:cxn modelId="{4F657144-F19C-4F9A-A157-D1B599FC216F}" type="presOf" srcId="{28ACA10D-3DE2-49A5-9F7A-7BCB8AB9CA1F}" destId="{2CE79BCA-B0FC-4066-9744-59C1943D9361}" srcOrd="0" destOrd="1" presId="urn:microsoft.com/office/officeart/2005/8/layout/vList2"/>
    <dgm:cxn modelId="{F91A4B23-1E4E-4A1B-A8F2-912859CBA80C}" srcId="{5441F89B-0765-454A-975C-8154773DDC23}" destId="{28ACA10D-3DE2-49A5-9F7A-7BCB8AB9CA1F}" srcOrd="1" destOrd="0" parTransId="{A5D97BA2-73A5-46EA-B3C6-CA2916B2B47A}" sibTransId="{9DC13408-C7D6-41FE-A71B-74E4FDA4345C}"/>
    <dgm:cxn modelId="{45597A46-2A30-4C53-930B-FFFEA5719DC6}" type="presOf" srcId="{EC7FA606-54C6-4726-A235-C2405058E34E}" destId="{271F7C0D-2645-4F2D-9E29-F76CF0637DAA}" srcOrd="0" destOrd="0" presId="urn:microsoft.com/office/officeart/2005/8/layout/vList2"/>
    <dgm:cxn modelId="{588B350A-5382-4BDB-9C23-63418AFBA610}" srcId="{5441F89B-0765-454A-975C-8154773DDC23}" destId="{F6D3B6D1-5EF5-49D6-9B17-95A8E94F3501}" srcOrd="0" destOrd="0" parTransId="{C2F72E06-F3F5-4289-9D17-A8B2D52ABEDE}" sibTransId="{F48885F3-DE46-406B-958B-671D799F71A8}"/>
    <dgm:cxn modelId="{857678B0-70C3-4F4B-B94D-61354DF31667}" type="presParOf" srcId="{271F7C0D-2645-4F2D-9E29-F76CF0637DAA}" destId="{F6A7DC45-96E9-4C7F-A4CA-3536F18F3254}" srcOrd="0" destOrd="0" presId="urn:microsoft.com/office/officeart/2005/8/layout/vList2"/>
    <dgm:cxn modelId="{B97C1803-7CD5-43C0-A974-FB828A7AF2BD}" type="presParOf" srcId="{271F7C0D-2645-4F2D-9E29-F76CF0637DAA}" destId="{7B1578FB-CA08-4A20-8F7A-2DE994CB82C4}" srcOrd="1" destOrd="0" presId="urn:microsoft.com/office/officeart/2005/8/layout/vList2"/>
    <dgm:cxn modelId="{06B5DB55-F628-454E-818B-5DDEA30295F0}" type="presParOf" srcId="{271F7C0D-2645-4F2D-9E29-F76CF0637DAA}" destId="{0C12D318-2616-4716-A1DD-4C3D1AA31D8E}" srcOrd="2" destOrd="0" presId="urn:microsoft.com/office/officeart/2005/8/layout/vList2"/>
    <dgm:cxn modelId="{73065F36-CB41-4762-9883-A8EAD7089C14}" type="presParOf" srcId="{271F7C0D-2645-4F2D-9E29-F76CF0637DAA}" destId="{2CE79BCA-B0FC-4066-9744-59C1943D936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C4E3A57E-E955-4E53-9185-A8399FEBE3CD}"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4477EF07-198A-4C7A-A8D4-C1E35C70A541}">
      <dgm:prSet/>
      <dgm:spPr/>
      <dgm:t>
        <a:bodyPr/>
        <a:lstStyle/>
        <a:p>
          <a:pPr rtl="0"/>
          <a:r>
            <a:rPr lang="zh-CN" b="1" dirty="0" smtClean="0"/>
            <a:t>冻胀丘：地下水受冻结地面和下部多年冻土层的遏阻，在薄弱地带冻结膨胀，使地表变形隆起，称为冻胀丘。</a:t>
          </a:r>
          <a:endParaRPr lang="zh-CN" dirty="0"/>
        </a:p>
      </dgm:t>
    </dgm:pt>
    <dgm:pt modelId="{51BE7C67-C1BC-4A00-B9C4-1EF109B37498}" type="parTrans" cxnId="{63B92BD2-E883-47D6-BB52-1BBF20A28738}">
      <dgm:prSet/>
      <dgm:spPr/>
      <dgm:t>
        <a:bodyPr/>
        <a:lstStyle/>
        <a:p>
          <a:endParaRPr lang="zh-CN" altLang="en-US"/>
        </a:p>
      </dgm:t>
    </dgm:pt>
    <dgm:pt modelId="{4589CE1E-EEE8-4123-A362-CBE4BAA905A6}" type="sibTrans" cxnId="{63B92BD2-E883-47D6-BB52-1BBF20A28738}">
      <dgm:prSet/>
      <dgm:spPr/>
      <dgm:t>
        <a:bodyPr/>
        <a:lstStyle/>
        <a:p>
          <a:endParaRPr lang="zh-CN" altLang="en-US"/>
        </a:p>
      </dgm:t>
    </dgm:pt>
    <dgm:pt modelId="{564D1ADF-CE00-4B89-8723-9541A53A34A3}">
      <dgm:prSet/>
      <dgm:spPr/>
      <dgm:t>
        <a:bodyPr/>
        <a:lstStyle/>
        <a:p>
          <a:pPr rtl="0"/>
          <a:r>
            <a:rPr lang="zh-CN" b="1" dirty="0" smtClean="0"/>
            <a:t>冰椎：冰椎是在寒冷季节流出封冻地表和冰面的地下水或河水冻结后形成的丘状或椎状冰体。</a:t>
          </a:r>
          <a:endParaRPr lang="zh-CN" dirty="0"/>
        </a:p>
      </dgm:t>
    </dgm:pt>
    <dgm:pt modelId="{DB223709-95BC-4785-9AD4-77CACF1A2121}" type="parTrans" cxnId="{06459E14-5FDD-4908-B13E-8BBD6C9DC2EF}">
      <dgm:prSet/>
      <dgm:spPr/>
      <dgm:t>
        <a:bodyPr/>
        <a:lstStyle/>
        <a:p>
          <a:endParaRPr lang="zh-CN" altLang="en-US"/>
        </a:p>
      </dgm:t>
    </dgm:pt>
    <dgm:pt modelId="{FFD40DC3-813B-4C54-B34E-FD5F9EAC9F27}" type="sibTrans" cxnId="{06459E14-5FDD-4908-B13E-8BBD6C9DC2EF}">
      <dgm:prSet/>
      <dgm:spPr/>
      <dgm:t>
        <a:bodyPr/>
        <a:lstStyle/>
        <a:p>
          <a:endParaRPr lang="zh-CN" altLang="en-US"/>
        </a:p>
      </dgm:t>
    </dgm:pt>
    <dgm:pt modelId="{4D6C5280-DCC6-4FFD-88C5-761E2FB82C12}" type="pres">
      <dgm:prSet presAssocID="{C4E3A57E-E955-4E53-9185-A8399FEBE3CD}" presName="linear" presStyleCnt="0">
        <dgm:presLayoutVars>
          <dgm:animLvl val="lvl"/>
          <dgm:resizeHandles val="exact"/>
        </dgm:presLayoutVars>
      </dgm:prSet>
      <dgm:spPr/>
      <dgm:t>
        <a:bodyPr/>
        <a:lstStyle/>
        <a:p>
          <a:endParaRPr lang="zh-CN" altLang="en-US"/>
        </a:p>
      </dgm:t>
    </dgm:pt>
    <dgm:pt modelId="{6F419FD7-5454-4748-ABEF-EC0ADB4182EF}" type="pres">
      <dgm:prSet presAssocID="{4477EF07-198A-4C7A-A8D4-C1E35C70A541}" presName="parentText" presStyleLbl="node1" presStyleIdx="0" presStyleCnt="2">
        <dgm:presLayoutVars>
          <dgm:chMax val="0"/>
          <dgm:bulletEnabled val="1"/>
        </dgm:presLayoutVars>
      </dgm:prSet>
      <dgm:spPr/>
      <dgm:t>
        <a:bodyPr/>
        <a:lstStyle/>
        <a:p>
          <a:endParaRPr lang="zh-CN" altLang="en-US"/>
        </a:p>
      </dgm:t>
    </dgm:pt>
    <dgm:pt modelId="{E7DCCC02-B30A-4F41-9545-9725B1FA9AAC}" type="pres">
      <dgm:prSet presAssocID="{4589CE1E-EEE8-4123-A362-CBE4BAA905A6}" presName="spacer" presStyleCnt="0"/>
      <dgm:spPr/>
    </dgm:pt>
    <dgm:pt modelId="{84A6812D-FA14-48D7-A28A-CFFC68F4313C}" type="pres">
      <dgm:prSet presAssocID="{564D1ADF-CE00-4B89-8723-9541A53A34A3}" presName="parentText" presStyleLbl="node1" presStyleIdx="1" presStyleCnt="2">
        <dgm:presLayoutVars>
          <dgm:chMax val="0"/>
          <dgm:bulletEnabled val="1"/>
        </dgm:presLayoutVars>
      </dgm:prSet>
      <dgm:spPr/>
      <dgm:t>
        <a:bodyPr/>
        <a:lstStyle/>
        <a:p>
          <a:endParaRPr lang="zh-CN" altLang="en-US"/>
        </a:p>
      </dgm:t>
    </dgm:pt>
  </dgm:ptLst>
  <dgm:cxnLst>
    <dgm:cxn modelId="{76C25C11-3FEC-49A3-9333-A12971F10DFB}" type="presOf" srcId="{4477EF07-198A-4C7A-A8D4-C1E35C70A541}" destId="{6F419FD7-5454-4748-ABEF-EC0ADB4182EF}" srcOrd="0" destOrd="0" presId="urn:microsoft.com/office/officeart/2005/8/layout/vList2"/>
    <dgm:cxn modelId="{63B92BD2-E883-47D6-BB52-1BBF20A28738}" srcId="{C4E3A57E-E955-4E53-9185-A8399FEBE3CD}" destId="{4477EF07-198A-4C7A-A8D4-C1E35C70A541}" srcOrd="0" destOrd="0" parTransId="{51BE7C67-C1BC-4A00-B9C4-1EF109B37498}" sibTransId="{4589CE1E-EEE8-4123-A362-CBE4BAA905A6}"/>
    <dgm:cxn modelId="{06459E14-5FDD-4908-B13E-8BBD6C9DC2EF}" srcId="{C4E3A57E-E955-4E53-9185-A8399FEBE3CD}" destId="{564D1ADF-CE00-4B89-8723-9541A53A34A3}" srcOrd="1" destOrd="0" parTransId="{DB223709-95BC-4785-9AD4-77CACF1A2121}" sibTransId="{FFD40DC3-813B-4C54-B34E-FD5F9EAC9F27}"/>
    <dgm:cxn modelId="{68981002-7556-4581-8794-32D03C9DA1EC}" type="presOf" srcId="{564D1ADF-CE00-4B89-8723-9541A53A34A3}" destId="{84A6812D-FA14-48D7-A28A-CFFC68F4313C}" srcOrd="0" destOrd="0" presId="urn:microsoft.com/office/officeart/2005/8/layout/vList2"/>
    <dgm:cxn modelId="{82A2E467-B5FE-4EFF-B554-E65BDA103A60}" type="presOf" srcId="{C4E3A57E-E955-4E53-9185-A8399FEBE3CD}" destId="{4D6C5280-DCC6-4FFD-88C5-761E2FB82C12}" srcOrd="0" destOrd="0" presId="urn:microsoft.com/office/officeart/2005/8/layout/vList2"/>
    <dgm:cxn modelId="{5A1F4158-4940-4044-B9AD-C550173652EE}" type="presParOf" srcId="{4D6C5280-DCC6-4FFD-88C5-761E2FB82C12}" destId="{6F419FD7-5454-4748-ABEF-EC0ADB4182EF}" srcOrd="0" destOrd="0" presId="urn:microsoft.com/office/officeart/2005/8/layout/vList2"/>
    <dgm:cxn modelId="{1E357079-46AE-4125-A459-9A2103CC2999}" type="presParOf" srcId="{4D6C5280-DCC6-4FFD-88C5-761E2FB82C12}" destId="{E7DCCC02-B30A-4F41-9545-9725B1FA9AAC}" srcOrd="1" destOrd="0" presId="urn:microsoft.com/office/officeart/2005/8/layout/vList2"/>
    <dgm:cxn modelId="{2A72D546-D82F-4EF4-A1C6-99133CA1BE68}" type="presParOf" srcId="{4D6C5280-DCC6-4FFD-88C5-761E2FB82C12}" destId="{84A6812D-FA14-48D7-A28A-CFFC68F4313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4424113F-06D1-4EE3-9511-FEB95B3316B1}"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A3B6D6FC-15A6-4A2F-A54E-0471BE9E1234}">
      <dgm:prSet/>
      <dgm:spPr/>
      <dgm:t>
        <a:bodyPr/>
        <a:lstStyle/>
        <a:p>
          <a:pPr rtl="0"/>
          <a:r>
            <a:rPr lang="zh-CN" b="1" dirty="0" smtClean="0"/>
            <a:t>热融地貌：由热融作用产生的地貌。</a:t>
          </a:r>
          <a:endParaRPr lang="zh-CN" dirty="0"/>
        </a:p>
      </dgm:t>
    </dgm:pt>
    <dgm:pt modelId="{4B14D657-736F-4FB9-B7BF-BB083E693DD5}" type="parTrans" cxnId="{E883EADA-6993-4CE9-B655-46AB50C95C53}">
      <dgm:prSet/>
      <dgm:spPr/>
      <dgm:t>
        <a:bodyPr/>
        <a:lstStyle/>
        <a:p>
          <a:endParaRPr lang="zh-CN" altLang="en-US"/>
        </a:p>
      </dgm:t>
    </dgm:pt>
    <dgm:pt modelId="{17E563DE-A3A5-4625-B430-E5A6AC892A4E}" type="sibTrans" cxnId="{E883EADA-6993-4CE9-B655-46AB50C95C53}">
      <dgm:prSet/>
      <dgm:spPr/>
      <dgm:t>
        <a:bodyPr/>
        <a:lstStyle/>
        <a:p>
          <a:endParaRPr lang="zh-CN" altLang="en-US"/>
        </a:p>
      </dgm:t>
    </dgm:pt>
    <dgm:pt modelId="{949266B8-2688-4A22-9755-5EADBBCB6299}">
      <dgm:prSet/>
      <dgm:spPr/>
      <dgm:t>
        <a:bodyPr/>
        <a:lstStyle/>
        <a:p>
          <a:pPr rtl="0"/>
          <a:r>
            <a:rPr lang="zh-CN" b="1" dirty="0" smtClean="0"/>
            <a:t>热融地貌分类：</a:t>
          </a:r>
          <a:endParaRPr lang="zh-CN" dirty="0"/>
        </a:p>
      </dgm:t>
    </dgm:pt>
    <dgm:pt modelId="{A064E187-EAF0-44A5-916F-312D8008214A}" type="parTrans" cxnId="{F009099B-D3D6-4EF9-9927-ACD3320C4FB5}">
      <dgm:prSet/>
      <dgm:spPr/>
      <dgm:t>
        <a:bodyPr/>
        <a:lstStyle/>
        <a:p>
          <a:endParaRPr lang="zh-CN" altLang="en-US"/>
        </a:p>
      </dgm:t>
    </dgm:pt>
    <dgm:pt modelId="{28E73105-C421-4D6D-9014-940A56537263}" type="sibTrans" cxnId="{F009099B-D3D6-4EF9-9927-ACD3320C4FB5}">
      <dgm:prSet/>
      <dgm:spPr/>
      <dgm:t>
        <a:bodyPr/>
        <a:lstStyle/>
        <a:p>
          <a:endParaRPr lang="zh-CN" altLang="en-US"/>
        </a:p>
      </dgm:t>
    </dgm:pt>
    <dgm:pt modelId="{CFD1EA35-87D2-42DB-8878-0B6672FC6481}">
      <dgm:prSet/>
      <dgm:spPr/>
      <dgm:t>
        <a:bodyPr/>
        <a:lstStyle/>
        <a:p>
          <a:pPr rtl="0"/>
          <a:r>
            <a:rPr lang="zh-CN" b="1" dirty="0" smtClean="0"/>
            <a:t>热融滑塌：由于斜坡上的地下冰融化，土体在重力作用下沿冻融界面移动，就形成热融滑塌</a:t>
          </a:r>
          <a:endParaRPr lang="zh-CN" dirty="0"/>
        </a:p>
      </dgm:t>
    </dgm:pt>
    <dgm:pt modelId="{612D41C4-8F6C-42DC-B5FA-B44047A462C6}" type="parTrans" cxnId="{14F2089B-7C86-4D8B-9F2F-D927886817E5}">
      <dgm:prSet/>
      <dgm:spPr/>
      <dgm:t>
        <a:bodyPr/>
        <a:lstStyle/>
        <a:p>
          <a:endParaRPr lang="zh-CN" altLang="en-US"/>
        </a:p>
      </dgm:t>
    </dgm:pt>
    <dgm:pt modelId="{3C241422-C28E-438F-B213-40828CF64472}" type="sibTrans" cxnId="{14F2089B-7C86-4D8B-9F2F-D927886817E5}">
      <dgm:prSet/>
      <dgm:spPr/>
      <dgm:t>
        <a:bodyPr/>
        <a:lstStyle/>
        <a:p>
          <a:endParaRPr lang="zh-CN" altLang="en-US"/>
        </a:p>
      </dgm:t>
    </dgm:pt>
    <dgm:pt modelId="{9A00C680-27E7-4B20-938E-5776C86B58F9}">
      <dgm:prSet/>
      <dgm:spPr/>
      <dgm:t>
        <a:bodyPr/>
        <a:lstStyle/>
        <a:p>
          <a:pPr rtl="0"/>
          <a:r>
            <a:rPr lang="zh-CN" b="1" dirty="0" smtClean="0"/>
            <a:t>热融沉陷：平坦地表因地下冰的融化而产生各种负地貌，称热融沉陷。</a:t>
          </a:r>
          <a:endParaRPr lang="zh-CN" dirty="0"/>
        </a:p>
      </dgm:t>
    </dgm:pt>
    <dgm:pt modelId="{E7CA5A55-B298-47FE-9BA3-A6870E0DA63F}" type="parTrans" cxnId="{BA3D4860-BF76-4A6D-9C7A-9778A32BA3B3}">
      <dgm:prSet/>
      <dgm:spPr/>
      <dgm:t>
        <a:bodyPr/>
        <a:lstStyle/>
        <a:p>
          <a:endParaRPr lang="zh-CN" altLang="en-US"/>
        </a:p>
      </dgm:t>
    </dgm:pt>
    <dgm:pt modelId="{81E4E98F-C2E9-415B-9DC6-BAB881A5F0D9}" type="sibTrans" cxnId="{BA3D4860-BF76-4A6D-9C7A-9778A32BA3B3}">
      <dgm:prSet/>
      <dgm:spPr/>
      <dgm:t>
        <a:bodyPr/>
        <a:lstStyle/>
        <a:p>
          <a:endParaRPr lang="zh-CN" altLang="en-US"/>
        </a:p>
      </dgm:t>
    </dgm:pt>
    <dgm:pt modelId="{034BB2E7-D039-4C7D-BA9C-1D7D428281F4}" type="pres">
      <dgm:prSet presAssocID="{4424113F-06D1-4EE3-9511-FEB95B3316B1}" presName="linear" presStyleCnt="0">
        <dgm:presLayoutVars>
          <dgm:animLvl val="lvl"/>
          <dgm:resizeHandles val="exact"/>
        </dgm:presLayoutVars>
      </dgm:prSet>
      <dgm:spPr/>
      <dgm:t>
        <a:bodyPr/>
        <a:lstStyle/>
        <a:p>
          <a:endParaRPr lang="zh-CN" altLang="en-US"/>
        </a:p>
      </dgm:t>
    </dgm:pt>
    <dgm:pt modelId="{D094BB81-5016-4DDF-AF23-3AC0FB92FCA1}" type="pres">
      <dgm:prSet presAssocID="{A3B6D6FC-15A6-4A2F-A54E-0471BE9E1234}" presName="parentText" presStyleLbl="node1" presStyleIdx="0" presStyleCnt="2">
        <dgm:presLayoutVars>
          <dgm:chMax val="0"/>
          <dgm:bulletEnabled val="1"/>
        </dgm:presLayoutVars>
      </dgm:prSet>
      <dgm:spPr/>
      <dgm:t>
        <a:bodyPr/>
        <a:lstStyle/>
        <a:p>
          <a:endParaRPr lang="zh-CN" altLang="en-US"/>
        </a:p>
      </dgm:t>
    </dgm:pt>
    <dgm:pt modelId="{F717485D-D1B9-4F85-8E8C-1E9C11A33176}" type="pres">
      <dgm:prSet presAssocID="{17E563DE-A3A5-4625-B430-E5A6AC892A4E}" presName="spacer" presStyleCnt="0"/>
      <dgm:spPr/>
    </dgm:pt>
    <dgm:pt modelId="{5F0FEC45-D81D-4DCF-9FAC-4AB6640EB897}" type="pres">
      <dgm:prSet presAssocID="{949266B8-2688-4A22-9755-5EADBBCB6299}" presName="parentText" presStyleLbl="node1" presStyleIdx="1" presStyleCnt="2">
        <dgm:presLayoutVars>
          <dgm:chMax val="0"/>
          <dgm:bulletEnabled val="1"/>
        </dgm:presLayoutVars>
      </dgm:prSet>
      <dgm:spPr/>
      <dgm:t>
        <a:bodyPr/>
        <a:lstStyle/>
        <a:p>
          <a:endParaRPr lang="zh-CN" altLang="en-US"/>
        </a:p>
      </dgm:t>
    </dgm:pt>
    <dgm:pt modelId="{0CA826F1-542A-43DA-BB6A-1A01B1C1FB95}" type="pres">
      <dgm:prSet presAssocID="{949266B8-2688-4A22-9755-5EADBBCB6299}" presName="childText" presStyleLbl="revTx" presStyleIdx="0" presStyleCnt="1">
        <dgm:presLayoutVars>
          <dgm:bulletEnabled val="1"/>
        </dgm:presLayoutVars>
      </dgm:prSet>
      <dgm:spPr/>
      <dgm:t>
        <a:bodyPr/>
        <a:lstStyle/>
        <a:p>
          <a:endParaRPr lang="zh-CN" altLang="en-US"/>
        </a:p>
      </dgm:t>
    </dgm:pt>
  </dgm:ptLst>
  <dgm:cxnLst>
    <dgm:cxn modelId="{0E001199-749A-44A9-A941-09CE6619E124}" type="presOf" srcId="{A3B6D6FC-15A6-4A2F-A54E-0471BE9E1234}" destId="{D094BB81-5016-4DDF-AF23-3AC0FB92FCA1}" srcOrd="0" destOrd="0" presId="urn:microsoft.com/office/officeart/2005/8/layout/vList2"/>
    <dgm:cxn modelId="{F009099B-D3D6-4EF9-9927-ACD3320C4FB5}" srcId="{4424113F-06D1-4EE3-9511-FEB95B3316B1}" destId="{949266B8-2688-4A22-9755-5EADBBCB6299}" srcOrd="1" destOrd="0" parTransId="{A064E187-EAF0-44A5-916F-312D8008214A}" sibTransId="{28E73105-C421-4D6D-9014-940A56537263}"/>
    <dgm:cxn modelId="{E883EADA-6993-4CE9-B655-46AB50C95C53}" srcId="{4424113F-06D1-4EE3-9511-FEB95B3316B1}" destId="{A3B6D6FC-15A6-4A2F-A54E-0471BE9E1234}" srcOrd="0" destOrd="0" parTransId="{4B14D657-736F-4FB9-B7BF-BB083E693DD5}" sibTransId="{17E563DE-A3A5-4625-B430-E5A6AC892A4E}"/>
    <dgm:cxn modelId="{BAABE591-7FCB-4F0A-8056-6B7DAF0F4623}" type="presOf" srcId="{CFD1EA35-87D2-42DB-8878-0B6672FC6481}" destId="{0CA826F1-542A-43DA-BB6A-1A01B1C1FB95}" srcOrd="0" destOrd="0" presId="urn:microsoft.com/office/officeart/2005/8/layout/vList2"/>
    <dgm:cxn modelId="{14F2089B-7C86-4D8B-9F2F-D927886817E5}" srcId="{949266B8-2688-4A22-9755-5EADBBCB6299}" destId="{CFD1EA35-87D2-42DB-8878-0B6672FC6481}" srcOrd="0" destOrd="0" parTransId="{612D41C4-8F6C-42DC-B5FA-B44047A462C6}" sibTransId="{3C241422-C28E-438F-B213-40828CF64472}"/>
    <dgm:cxn modelId="{251B236F-7CC5-433E-BD7F-0BE1C5E13EAC}" type="presOf" srcId="{4424113F-06D1-4EE3-9511-FEB95B3316B1}" destId="{034BB2E7-D039-4C7D-BA9C-1D7D428281F4}" srcOrd="0" destOrd="0" presId="urn:microsoft.com/office/officeart/2005/8/layout/vList2"/>
    <dgm:cxn modelId="{D97DF93F-C78D-45A4-81BD-923CB7A43C38}" type="presOf" srcId="{949266B8-2688-4A22-9755-5EADBBCB6299}" destId="{5F0FEC45-D81D-4DCF-9FAC-4AB6640EB897}" srcOrd="0" destOrd="0" presId="urn:microsoft.com/office/officeart/2005/8/layout/vList2"/>
    <dgm:cxn modelId="{BA3D4860-BF76-4A6D-9C7A-9778A32BA3B3}" srcId="{949266B8-2688-4A22-9755-5EADBBCB6299}" destId="{9A00C680-27E7-4B20-938E-5776C86B58F9}" srcOrd="1" destOrd="0" parTransId="{E7CA5A55-B298-47FE-9BA3-A6870E0DA63F}" sibTransId="{81E4E98F-C2E9-415B-9DC6-BAB881A5F0D9}"/>
    <dgm:cxn modelId="{43C1FB82-1366-454F-919A-6415CAC704FC}" type="presOf" srcId="{9A00C680-27E7-4B20-938E-5776C86B58F9}" destId="{0CA826F1-542A-43DA-BB6A-1A01B1C1FB95}" srcOrd="0" destOrd="1" presId="urn:microsoft.com/office/officeart/2005/8/layout/vList2"/>
    <dgm:cxn modelId="{598A0D20-04EC-4ACF-AD27-2B93BEFD0386}" type="presParOf" srcId="{034BB2E7-D039-4C7D-BA9C-1D7D428281F4}" destId="{D094BB81-5016-4DDF-AF23-3AC0FB92FCA1}" srcOrd="0" destOrd="0" presId="urn:microsoft.com/office/officeart/2005/8/layout/vList2"/>
    <dgm:cxn modelId="{8419CCA4-64FC-4A8D-9406-F0C910C022C2}" type="presParOf" srcId="{034BB2E7-D039-4C7D-BA9C-1D7D428281F4}" destId="{F717485D-D1B9-4F85-8E8C-1E9C11A33176}" srcOrd="1" destOrd="0" presId="urn:microsoft.com/office/officeart/2005/8/layout/vList2"/>
    <dgm:cxn modelId="{1B7E1476-8D06-4406-B444-FD56D16154A4}" type="presParOf" srcId="{034BB2E7-D039-4C7D-BA9C-1D7D428281F4}" destId="{5F0FEC45-D81D-4DCF-9FAC-4AB6640EB897}" srcOrd="2" destOrd="0" presId="urn:microsoft.com/office/officeart/2005/8/layout/vList2"/>
    <dgm:cxn modelId="{7DAFA874-BAAD-4AB2-B898-331F67396F78}" type="presParOf" srcId="{034BB2E7-D039-4C7D-BA9C-1D7D428281F4}" destId="{0CA826F1-542A-43DA-BB6A-1A01B1C1FB9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ACE-CD63-4A60-BE83-6C703CDED278}"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385709F9-D218-460F-BE27-1443B18F1B8D}">
      <dgm:prSet/>
      <dgm:spPr/>
      <dgm:t>
        <a:bodyPr/>
        <a:lstStyle/>
        <a:p>
          <a:pPr rtl="0"/>
          <a:r>
            <a:rPr lang="zh-CN" b="1" dirty="0" smtClean="0"/>
            <a:t>定义：</a:t>
          </a:r>
          <a:endParaRPr lang="zh-CN" b="1" dirty="0"/>
        </a:p>
      </dgm:t>
    </dgm:pt>
    <dgm:pt modelId="{C9BE5DCC-47D8-40D3-AE0F-6E1435E2869D}" type="parTrans" cxnId="{8FCFD0EE-D9F6-499B-8CEF-7C3BE0C2EA65}">
      <dgm:prSet/>
      <dgm:spPr/>
      <dgm:t>
        <a:bodyPr/>
        <a:lstStyle/>
        <a:p>
          <a:endParaRPr lang="zh-CN" altLang="en-US" b="1"/>
        </a:p>
      </dgm:t>
    </dgm:pt>
    <dgm:pt modelId="{84B7D4AA-A82C-494A-8FD9-5470695749B3}" type="sibTrans" cxnId="{8FCFD0EE-D9F6-499B-8CEF-7C3BE0C2EA65}">
      <dgm:prSet/>
      <dgm:spPr/>
      <dgm:t>
        <a:bodyPr/>
        <a:lstStyle/>
        <a:p>
          <a:endParaRPr lang="zh-CN" altLang="en-US" b="1"/>
        </a:p>
      </dgm:t>
    </dgm:pt>
    <dgm:pt modelId="{4BE29463-03C2-402B-BBAB-89BE44CB5753}">
      <dgm:prSet/>
      <dgm:spPr/>
      <dgm:t>
        <a:bodyPr/>
        <a:lstStyle/>
        <a:p>
          <a:pPr rtl="0"/>
          <a:r>
            <a:rPr lang="zh-CN" altLang="en-US" b="1" dirty="0" smtClean="0"/>
            <a:t>意义：</a:t>
          </a:r>
          <a:endParaRPr lang="zh-CN" b="1" dirty="0"/>
        </a:p>
      </dgm:t>
    </dgm:pt>
    <dgm:pt modelId="{9130F379-B86F-432E-8960-622875E490B0}" type="parTrans" cxnId="{1B9DB32D-0CD1-4E43-9386-103F2E639BFF}">
      <dgm:prSet/>
      <dgm:spPr/>
      <dgm:t>
        <a:bodyPr/>
        <a:lstStyle/>
        <a:p>
          <a:endParaRPr lang="zh-CN" altLang="en-US" b="1"/>
        </a:p>
      </dgm:t>
    </dgm:pt>
    <dgm:pt modelId="{03239D76-CBF2-4308-B3F9-AADD18238F4E}" type="sibTrans" cxnId="{1B9DB32D-0CD1-4E43-9386-103F2E639BFF}">
      <dgm:prSet/>
      <dgm:spPr/>
      <dgm:t>
        <a:bodyPr/>
        <a:lstStyle/>
        <a:p>
          <a:endParaRPr lang="zh-CN" altLang="en-US" b="1"/>
        </a:p>
      </dgm:t>
    </dgm:pt>
    <dgm:pt modelId="{4EBBC519-FCA2-491C-BAA4-49027C9011F3}">
      <dgm:prSet/>
      <dgm:spPr/>
      <dgm:t>
        <a:bodyPr/>
        <a:lstStyle/>
        <a:p>
          <a:pPr rtl="0"/>
          <a:r>
            <a:rPr lang="zh-CN" b="1" dirty="0" smtClean="0"/>
            <a:t>地表岩石与矿物在太阳辐射、大气、水及生物作用下理化性质发生变化</a:t>
          </a:r>
          <a:endParaRPr lang="zh-CN" b="1" dirty="0"/>
        </a:p>
      </dgm:t>
    </dgm:pt>
    <dgm:pt modelId="{00A4D77F-43EC-44FE-AB0E-8DD767F7ABCB}" type="parTrans" cxnId="{6BE7B94A-7D8E-4CCE-9C48-18554DAC8387}">
      <dgm:prSet/>
      <dgm:spPr/>
      <dgm:t>
        <a:bodyPr/>
        <a:lstStyle/>
        <a:p>
          <a:endParaRPr lang="zh-CN" altLang="en-US" b="1"/>
        </a:p>
      </dgm:t>
    </dgm:pt>
    <dgm:pt modelId="{222E06D1-CA2C-461B-ADFF-9F26A5D1842F}" type="sibTrans" cxnId="{6BE7B94A-7D8E-4CCE-9C48-18554DAC8387}">
      <dgm:prSet/>
      <dgm:spPr/>
      <dgm:t>
        <a:bodyPr/>
        <a:lstStyle/>
        <a:p>
          <a:endParaRPr lang="zh-CN" altLang="en-US" b="1"/>
        </a:p>
      </dgm:t>
    </dgm:pt>
    <dgm:pt modelId="{51D08423-08D1-4C8F-84FD-BCE7711D8328}">
      <dgm:prSet/>
      <dgm:spPr/>
      <dgm:t>
        <a:bodyPr/>
        <a:lstStyle/>
        <a:p>
          <a:pPr rtl="0"/>
          <a:r>
            <a:rPr lang="zh-CN" b="1" dirty="0" smtClean="0">
              <a:solidFill>
                <a:srgbClr val="FF0000"/>
              </a:solidFill>
            </a:rPr>
            <a:t>颗粒细化、矿物成分改变</a:t>
          </a:r>
          <a:endParaRPr lang="zh-CN" b="1" dirty="0">
            <a:solidFill>
              <a:srgbClr val="FF0000"/>
            </a:solidFill>
          </a:endParaRPr>
        </a:p>
      </dgm:t>
    </dgm:pt>
    <dgm:pt modelId="{1B88873D-B237-44FD-B7F4-09C700577C67}" type="parTrans" cxnId="{E960C57C-BA34-4F89-B2F7-E8B2BC9EF1EF}">
      <dgm:prSet/>
      <dgm:spPr/>
      <dgm:t>
        <a:bodyPr/>
        <a:lstStyle/>
        <a:p>
          <a:endParaRPr lang="zh-CN" altLang="en-US" b="1"/>
        </a:p>
      </dgm:t>
    </dgm:pt>
    <dgm:pt modelId="{24448AC3-AAD3-4E64-8757-5D2FCB5585A9}" type="sibTrans" cxnId="{E960C57C-BA34-4F89-B2F7-E8B2BC9EF1EF}">
      <dgm:prSet/>
      <dgm:spPr/>
      <dgm:t>
        <a:bodyPr/>
        <a:lstStyle/>
        <a:p>
          <a:endParaRPr lang="zh-CN" altLang="en-US" b="1"/>
        </a:p>
      </dgm:t>
    </dgm:pt>
    <dgm:pt modelId="{188BDC2B-1C9F-4031-B81B-59E53F63385C}">
      <dgm:prSet/>
      <dgm:spPr/>
      <dgm:t>
        <a:bodyPr/>
        <a:lstStyle/>
        <a:p>
          <a:pPr rtl="0"/>
          <a:r>
            <a:rPr lang="zh-CN" b="1" dirty="0" smtClean="0"/>
            <a:t>从而形成新物质的过程</a:t>
          </a:r>
          <a:endParaRPr lang="zh-CN" b="1" dirty="0"/>
        </a:p>
      </dgm:t>
    </dgm:pt>
    <dgm:pt modelId="{1CAB1B56-1A27-4F11-B96B-0FDBBB4EA18D}" type="parTrans" cxnId="{84114A43-75C0-426E-8C1B-FB7CFC2EDB44}">
      <dgm:prSet/>
      <dgm:spPr/>
      <dgm:t>
        <a:bodyPr/>
        <a:lstStyle/>
        <a:p>
          <a:endParaRPr lang="zh-CN" altLang="en-US" b="1"/>
        </a:p>
      </dgm:t>
    </dgm:pt>
    <dgm:pt modelId="{CCF858EA-67A7-4391-8C1D-66130B0B10AF}" type="sibTrans" cxnId="{84114A43-75C0-426E-8C1B-FB7CFC2EDB44}">
      <dgm:prSet/>
      <dgm:spPr/>
      <dgm:t>
        <a:bodyPr/>
        <a:lstStyle/>
        <a:p>
          <a:endParaRPr lang="zh-CN" altLang="en-US" b="1"/>
        </a:p>
      </dgm:t>
    </dgm:pt>
    <dgm:pt modelId="{D878BD51-FAE3-46B1-BB4B-3012D63F2577}">
      <dgm:prSet/>
      <dgm:spPr/>
      <dgm:t>
        <a:bodyPr/>
        <a:lstStyle/>
        <a:p>
          <a:pPr rtl="0"/>
          <a:r>
            <a:rPr lang="zh-CN" b="1" dirty="0" smtClean="0"/>
            <a:t>剥蚀的先驱</a:t>
          </a:r>
          <a:endParaRPr lang="zh-CN" b="1" dirty="0"/>
        </a:p>
      </dgm:t>
    </dgm:pt>
    <dgm:pt modelId="{1775AE2A-3B78-423D-A7FF-DCEE547D2395}" type="parTrans" cxnId="{78E277ED-D1F3-4C63-8C82-4444E5CB503D}">
      <dgm:prSet/>
      <dgm:spPr/>
      <dgm:t>
        <a:bodyPr/>
        <a:lstStyle/>
        <a:p>
          <a:endParaRPr lang="zh-CN" altLang="en-US" b="1"/>
        </a:p>
      </dgm:t>
    </dgm:pt>
    <dgm:pt modelId="{7C18502D-FD40-40F9-A6AC-0EBF3D7150B0}" type="sibTrans" cxnId="{78E277ED-D1F3-4C63-8C82-4444E5CB503D}">
      <dgm:prSet/>
      <dgm:spPr/>
      <dgm:t>
        <a:bodyPr/>
        <a:lstStyle/>
        <a:p>
          <a:endParaRPr lang="zh-CN" altLang="en-US" b="1"/>
        </a:p>
      </dgm:t>
    </dgm:pt>
    <dgm:pt modelId="{39F5B917-66B4-4EF6-9D87-A09AC6EA49E6}">
      <dgm:prSet/>
      <dgm:spPr/>
      <dgm:t>
        <a:bodyPr/>
        <a:lstStyle/>
        <a:p>
          <a:pPr rtl="0"/>
          <a:r>
            <a:rPr lang="zh-CN" b="1" dirty="0" smtClean="0"/>
            <a:t>对地貌的形成、发展与地表夷平起着促进和推动作用</a:t>
          </a:r>
          <a:endParaRPr lang="zh-CN" b="1" dirty="0"/>
        </a:p>
      </dgm:t>
    </dgm:pt>
    <dgm:pt modelId="{48E4AC2C-643B-4908-855C-42E42A43336E}" type="parTrans" cxnId="{9A2A863B-AF65-4CA4-B9E9-122DADBC6A20}">
      <dgm:prSet/>
      <dgm:spPr/>
      <dgm:t>
        <a:bodyPr/>
        <a:lstStyle/>
        <a:p>
          <a:endParaRPr lang="zh-CN" altLang="en-US" b="1"/>
        </a:p>
      </dgm:t>
    </dgm:pt>
    <dgm:pt modelId="{A656D9AA-EDB3-43BB-AFB8-5BEAD4287141}" type="sibTrans" cxnId="{9A2A863B-AF65-4CA4-B9E9-122DADBC6A20}">
      <dgm:prSet/>
      <dgm:spPr/>
      <dgm:t>
        <a:bodyPr/>
        <a:lstStyle/>
        <a:p>
          <a:endParaRPr lang="zh-CN" altLang="en-US" b="1"/>
        </a:p>
      </dgm:t>
    </dgm:pt>
    <dgm:pt modelId="{08FCF3F4-200C-43DA-92CE-9E50FB6EE1C2}" type="pres">
      <dgm:prSet presAssocID="{46726ACE-CD63-4A60-BE83-6C703CDED278}" presName="linear" presStyleCnt="0">
        <dgm:presLayoutVars>
          <dgm:dir/>
          <dgm:animLvl val="lvl"/>
          <dgm:resizeHandles val="exact"/>
        </dgm:presLayoutVars>
      </dgm:prSet>
      <dgm:spPr/>
      <dgm:t>
        <a:bodyPr/>
        <a:lstStyle/>
        <a:p>
          <a:endParaRPr lang="zh-CN" altLang="en-US"/>
        </a:p>
      </dgm:t>
    </dgm:pt>
    <dgm:pt modelId="{B5D6AFD9-C810-490B-8B74-22F286D6B6FC}" type="pres">
      <dgm:prSet presAssocID="{385709F9-D218-460F-BE27-1443B18F1B8D}" presName="parentLin" presStyleCnt="0"/>
      <dgm:spPr/>
      <dgm:t>
        <a:bodyPr/>
        <a:lstStyle/>
        <a:p>
          <a:endParaRPr lang="zh-CN" altLang="en-US"/>
        </a:p>
      </dgm:t>
    </dgm:pt>
    <dgm:pt modelId="{BFABD6A9-C66D-4F26-8586-66E66119420C}" type="pres">
      <dgm:prSet presAssocID="{385709F9-D218-460F-BE27-1443B18F1B8D}" presName="parentLeftMargin" presStyleLbl="node1" presStyleIdx="0" presStyleCnt="2"/>
      <dgm:spPr/>
      <dgm:t>
        <a:bodyPr/>
        <a:lstStyle/>
        <a:p>
          <a:endParaRPr lang="zh-CN" altLang="en-US"/>
        </a:p>
      </dgm:t>
    </dgm:pt>
    <dgm:pt modelId="{D9D03E42-F265-48CF-99D5-A3B2924C28C3}" type="pres">
      <dgm:prSet presAssocID="{385709F9-D218-460F-BE27-1443B18F1B8D}" presName="parentText" presStyleLbl="node1" presStyleIdx="0" presStyleCnt="2">
        <dgm:presLayoutVars>
          <dgm:chMax val="0"/>
          <dgm:bulletEnabled val="1"/>
        </dgm:presLayoutVars>
      </dgm:prSet>
      <dgm:spPr/>
      <dgm:t>
        <a:bodyPr/>
        <a:lstStyle/>
        <a:p>
          <a:endParaRPr lang="zh-CN" altLang="en-US"/>
        </a:p>
      </dgm:t>
    </dgm:pt>
    <dgm:pt modelId="{119F53A7-4CE8-419B-90E8-BFDF4FB9851E}" type="pres">
      <dgm:prSet presAssocID="{385709F9-D218-460F-BE27-1443B18F1B8D}" presName="negativeSpace" presStyleCnt="0"/>
      <dgm:spPr/>
      <dgm:t>
        <a:bodyPr/>
        <a:lstStyle/>
        <a:p>
          <a:endParaRPr lang="zh-CN" altLang="en-US"/>
        </a:p>
      </dgm:t>
    </dgm:pt>
    <dgm:pt modelId="{10B592C5-446F-4A50-8E6E-4E58EBF1CB43}" type="pres">
      <dgm:prSet presAssocID="{385709F9-D218-460F-BE27-1443B18F1B8D}" presName="childText" presStyleLbl="conFgAcc1" presStyleIdx="0" presStyleCnt="2">
        <dgm:presLayoutVars>
          <dgm:bulletEnabled val="1"/>
        </dgm:presLayoutVars>
      </dgm:prSet>
      <dgm:spPr/>
      <dgm:t>
        <a:bodyPr/>
        <a:lstStyle/>
        <a:p>
          <a:endParaRPr lang="zh-CN" altLang="en-US"/>
        </a:p>
      </dgm:t>
    </dgm:pt>
    <dgm:pt modelId="{1D03BBB0-156F-4A86-8E60-02C6C51463FE}" type="pres">
      <dgm:prSet presAssocID="{84B7D4AA-A82C-494A-8FD9-5470695749B3}" presName="spaceBetweenRectangles" presStyleCnt="0"/>
      <dgm:spPr/>
      <dgm:t>
        <a:bodyPr/>
        <a:lstStyle/>
        <a:p>
          <a:endParaRPr lang="zh-CN" altLang="en-US"/>
        </a:p>
      </dgm:t>
    </dgm:pt>
    <dgm:pt modelId="{0A8EF2FE-C744-43D1-97CE-BB991D0D1E3A}" type="pres">
      <dgm:prSet presAssocID="{4BE29463-03C2-402B-BBAB-89BE44CB5753}" presName="parentLin" presStyleCnt="0"/>
      <dgm:spPr/>
      <dgm:t>
        <a:bodyPr/>
        <a:lstStyle/>
        <a:p>
          <a:endParaRPr lang="zh-CN" altLang="en-US"/>
        </a:p>
      </dgm:t>
    </dgm:pt>
    <dgm:pt modelId="{F396A552-CD3F-4BFD-85FE-DC33C8FF15A4}" type="pres">
      <dgm:prSet presAssocID="{4BE29463-03C2-402B-BBAB-89BE44CB5753}" presName="parentLeftMargin" presStyleLbl="node1" presStyleIdx="0" presStyleCnt="2"/>
      <dgm:spPr/>
      <dgm:t>
        <a:bodyPr/>
        <a:lstStyle/>
        <a:p>
          <a:endParaRPr lang="zh-CN" altLang="en-US"/>
        </a:p>
      </dgm:t>
    </dgm:pt>
    <dgm:pt modelId="{AE32BC00-5936-4523-A590-F9B466005F5C}" type="pres">
      <dgm:prSet presAssocID="{4BE29463-03C2-402B-BBAB-89BE44CB5753}" presName="parentText" presStyleLbl="node1" presStyleIdx="1" presStyleCnt="2">
        <dgm:presLayoutVars>
          <dgm:chMax val="0"/>
          <dgm:bulletEnabled val="1"/>
        </dgm:presLayoutVars>
      </dgm:prSet>
      <dgm:spPr/>
      <dgm:t>
        <a:bodyPr/>
        <a:lstStyle/>
        <a:p>
          <a:endParaRPr lang="zh-CN" altLang="en-US"/>
        </a:p>
      </dgm:t>
    </dgm:pt>
    <dgm:pt modelId="{2DF1A5D1-40FA-4488-A1A6-6D0F331A0255}" type="pres">
      <dgm:prSet presAssocID="{4BE29463-03C2-402B-BBAB-89BE44CB5753}" presName="negativeSpace" presStyleCnt="0"/>
      <dgm:spPr/>
      <dgm:t>
        <a:bodyPr/>
        <a:lstStyle/>
        <a:p>
          <a:endParaRPr lang="zh-CN" altLang="en-US"/>
        </a:p>
      </dgm:t>
    </dgm:pt>
    <dgm:pt modelId="{2338CAB4-FA08-4B0B-90D6-D5E14EFD1925}" type="pres">
      <dgm:prSet presAssocID="{4BE29463-03C2-402B-BBAB-89BE44CB5753}" presName="childText" presStyleLbl="conFgAcc1" presStyleIdx="1" presStyleCnt="2">
        <dgm:presLayoutVars>
          <dgm:bulletEnabled val="1"/>
        </dgm:presLayoutVars>
      </dgm:prSet>
      <dgm:spPr/>
      <dgm:t>
        <a:bodyPr/>
        <a:lstStyle/>
        <a:p>
          <a:endParaRPr lang="zh-CN" altLang="en-US"/>
        </a:p>
      </dgm:t>
    </dgm:pt>
  </dgm:ptLst>
  <dgm:cxnLst>
    <dgm:cxn modelId="{69C3B174-B7E2-4B48-9C52-6D037915908A}" type="presOf" srcId="{188BDC2B-1C9F-4031-B81B-59E53F63385C}" destId="{10B592C5-446F-4A50-8E6E-4E58EBF1CB43}" srcOrd="0" destOrd="2" presId="urn:microsoft.com/office/officeart/2005/8/layout/list1"/>
    <dgm:cxn modelId="{84114A43-75C0-426E-8C1B-FB7CFC2EDB44}" srcId="{385709F9-D218-460F-BE27-1443B18F1B8D}" destId="{188BDC2B-1C9F-4031-B81B-59E53F63385C}" srcOrd="2" destOrd="0" parTransId="{1CAB1B56-1A27-4F11-B96B-0FDBBB4EA18D}" sibTransId="{CCF858EA-67A7-4391-8C1D-66130B0B10AF}"/>
    <dgm:cxn modelId="{D6DE0D83-1154-4B37-B376-0D22FF827F02}" type="presOf" srcId="{385709F9-D218-460F-BE27-1443B18F1B8D}" destId="{D9D03E42-F265-48CF-99D5-A3B2924C28C3}" srcOrd="1" destOrd="0" presId="urn:microsoft.com/office/officeart/2005/8/layout/list1"/>
    <dgm:cxn modelId="{1B9DB32D-0CD1-4E43-9386-103F2E639BFF}" srcId="{46726ACE-CD63-4A60-BE83-6C703CDED278}" destId="{4BE29463-03C2-402B-BBAB-89BE44CB5753}" srcOrd="1" destOrd="0" parTransId="{9130F379-B86F-432E-8960-622875E490B0}" sibTransId="{03239D76-CBF2-4308-B3F9-AADD18238F4E}"/>
    <dgm:cxn modelId="{E960C57C-BA34-4F89-B2F7-E8B2BC9EF1EF}" srcId="{385709F9-D218-460F-BE27-1443B18F1B8D}" destId="{51D08423-08D1-4C8F-84FD-BCE7711D8328}" srcOrd="1" destOrd="0" parTransId="{1B88873D-B237-44FD-B7F4-09C700577C67}" sibTransId="{24448AC3-AAD3-4E64-8757-5D2FCB5585A9}"/>
    <dgm:cxn modelId="{AEE95428-6FC7-46B4-A636-3930BC30DCFD}" type="presOf" srcId="{39F5B917-66B4-4EF6-9D87-A09AC6EA49E6}" destId="{2338CAB4-FA08-4B0B-90D6-D5E14EFD1925}" srcOrd="0" destOrd="1" presId="urn:microsoft.com/office/officeart/2005/8/layout/list1"/>
    <dgm:cxn modelId="{AAD3F622-E9B0-4072-8E43-6DB4EE3CD7D2}" type="presOf" srcId="{4BE29463-03C2-402B-BBAB-89BE44CB5753}" destId="{AE32BC00-5936-4523-A590-F9B466005F5C}" srcOrd="1" destOrd="0" presId="urn:microsoft.com/office/officeart/2005/8/layout/list1"/>
    <dgm:cxn modelId="{7A76BCFC-6E37-47B3-915A-1C460FD9561E}" type="presOf" srcId="{46726ACE-CD63-4A60-BE83-6C703CDED278}" destId="{08FCF3F4-200C-43DA-92CE-9E50FB6EE1C2}" srcOrd="0" destOrd="0" presId="urn:microsoft.com/office/officeart/2005/8/layout/list1"/>
    <dgm:cxn modelId="{9A2A863B-AF65-4CA4-B9E9-122DADBC6A20}" srcId="{4BE29463-03C2-402B-BBAB-89BE44CB5753}" destId="{39F5B917-66B4-4EF6-9D87-A09AC6EA49E6}" srcOrd="1" destOrd="0" parTransId="{48E4AC2C-643B-4908-855C-42E42A43336E}" sibTransId="{A656D9AA-EDB3-43BB-AFB8-5BEAD4287141}"/>
    <dgm:cxn modelId="{09B1F909-521E-4A46-85DA-2652D201AD06}" type="presOf" srcId="{D878BD51-FAE3-46B1-BB4B-3012D63F2577}" destId="{2338CAB4-FA08-4B0B-90D6-D5E14EFD1925}" srcOrd="0" destOrd="0" presId="urn:microsoft.com/office/officeart/2005/8/layout/list1"/>
    <dgm:cxn modelId="{BBAE65F9-7A93-4025-8C61-BF7DE2B943D2}" type="presOf" srcId="{385709F9-D218-460F-BE27-1443B18F1B8D}" destId="{BFABD6A9-C66D-4F26-8586-66E66119420C}" srcOrd="0" destOrd="0" presId="urn:microsoft.com/office/officeart/2005/8/layout/list1"/>
    <dgm:cxn modelId="{8FCFD0EE-D9F6-499B-8CEF-7C3BE0C2EA65}" srcId="{46726ACE-CD63-4A60-BE83-6C703CDED278}" destId="{385709F9-D218-460F-BE27-1443B18F1B8D}" srcOrd="0" destOrd="0" parTransId="{C9BE5DCC-47D8-40D3-AE0F-6E1435E2869D}" sibTransId="{84B7D4AA-A82C-494A-8FD9-5470695749B3}"/>
    <dgm:cxn modelId="{FE3E1E14-1345-46A6-8111-61D784398F30}" type="presOf" srcId="{51D08423-08D1-4C8F-84FD-BCE7711D8328}" destId="{10B592C5-446F-4A50-8E6E-4E58EBF1CB43}" srcOrd="0" destOrd="1" presId="urn:microsoft.com/office/officeart/2005/8/layout/list1"/>
    <dgm:cxn modelId="{78E277ED-D1F3-4C63-8C82-4444E5CB503D}" srcId="{4BE29463-03C2-402B-BBAB-89BE44CB5753}" destId="{D878BD51-FAE3-46B1-BB4B-3012D63F2577}" srcOrd="0" destOrd="0" parTransId="{1775AE2A-3B78-423D-A7FF-DCEE547D2395}" sibTransId="{7C18502D-FD40-40F9-A6AC-0EBF3D7150B0}"/>
    <dgm:cxn modelId="{6BE7B94A-7D8E-4CCE-9C48-18554DAC8387}" srcId="{385709F9-D218-460F-BE27-1443B18F1B8D}" destId="{4EBBC519-FCA2-491C-BAA4-49027C9011F3}" srcOrd="0" destOrd="0" parTransId="{00A4D77F-43EC-44FE-AB0E-8DD767F7ABCB}" sibTransId="{222E06D1-CA2C-461B-ADFF-9F26A5D1842F}"/>
    <dgm:cxn modelId="{887364D7-6C05-4460-8062-ADADC8BCF1A0}" type="presOf" srcId="{4BE29463-03C2-402B-BBAB-89BE44CB5753}" destId="{F396A552-CD3F-4BFD-85FE-DC33C8FF15A4}" srcOrd="0" destOrd="0" presId="urn:microsoft.com/office/officeart/2005/8/layout/list1"/>
    <dgm:cxn modelId="{2534432E-32CD-44DD-8682-707F27B8DE4E}" type="presOf" srcId="{4EBBC519-FCA2-491C-BAA4-49027C9011F3}" destId="{10B592C5-446F-4A50-8E6E-4E58EBF1CB43}" srcOrd="0" destOrd="0" presId="urn:microsoft.com/office/officeart/2005/8/layout/list1"/>
    <dgm:cxn modelId="{C148056A-04D1-48D7-B209-45DA8ED40859}" type="presParOf" srcId="{08FCF3F4-200C-43DA-92CE-9E50FB6EE1C2}" destId="{B5D6AFD9-C810-490B-8B74-22F286D6B6FC}" srcOrd="0" destOrd="0" presId="urn:microsoft.com/office/officeart/2005/8/layout/list1"/>
    <dgm:cxn modelId="{88BF1083-1279-40F0-9482-7DC5908A027F}" type="presParOf" srcId="{B5D6AFD9-C810-490B-8B74-22F286D6B6FC}" destId="{BFABD6A9-C66D-4F26-8586-66E66119420C}" srcOrd="0" destOrd="0" presId="urn:microsoft.com/office/officeart/2005/8/layout/list1"/>
    <dgm:cxn modelId="{B3E3CF9C-A8BB-41DC-B26E-C234525D4553}" type="presParOf" srcId="{B5D6AFD9-C810-490B-8B74-22F286D6B6FC}" destId="{D9D03E42-F265-48CF-99D5-A3B2924C28C3}" srcOrd="1" destOrd="0" presId="urn:microsoft.com/office/officeart/2005/8/layout/list1"/>
    <dgm:cxn modelId="{3F6B9F20-6974-4C29-82BD-5CD8599D71E2}" type="presParOf" srcId="{08FCF3F4-200C-43DA-92CE-9E50FB6EE1C2}" destId="{119F53A7-4CE8-419B-90E8-BFDF4FB9851E}" srcOrd="1" destOrd="0" presId="urn:microsoft.com/office/officeart/2005/8/layout/list1"/>
    <dgm:cxn modelId="{A798566F-F74D-436F-BD82-6510A706E8A5}" type="presParOf" srcId="{08FCF3F4-200C-43DA-92CE-9E50FB6EE1C2}" destId="{10B592C5-446F-4A50-8E6E-4E58EBF1CB43}" srcOrd="2" destOrd="0" presId="urn:microsoft.com/office/officeart/2005/8/layout/list1"/>
    <dgm:cxn modelId="{9D51F3D1-F71C-48D4-8FC0-CA0C94A0850C}" type="presParOf" srcId="{08FCF3F4-200C-43DA-92CE-9E50FB6EE1C2}" destId="{1D03BBB0-156F-4A86-8E60-02C6C51463FE}" srcOrd="3" destOrd="0" presId="urn:microsoft.com/office/officeart/2005/8/layout/list1"/>
    <dgm:cxn modelId="{91CE49D5-6A4C-4043-B1A9-0D372BF119FE}" type="presParOf" srcId="{08FCF3F4-200C-43DA-92CE-9E50FB6EE1C2}" destId="{0A8EF2FE-C744-43D1-97CE-BB991D0D1E3A}" srcOrd="4" destOrd="0" presId="urn:microsoft.com/office/officeart/2005/8/layout/list1"/>
    <dgm:cxn modelId="{F04C4B8D-4439-4628-ABAB-2DC01C421FB5}" type="presParOf" srcId="{0A8EF2FE-C744-43D1-97CE-BB991D0D1E3A}" destId="{F396A552-CD3F-4BFD-85FE-DC33C8FF15A4}" srcOrd="0" destOrd="0" presId="urn:microsoft.com/office/officeart/2005/8/layout/list1"/>
    <dgm:cxn modelId="{BA2CB91B-9347-4E48-A089-7F14CF9E3BBD}" type="presParOf" srcId="{0A8EF2FE-C744-43D1-97CE-BB991D0D1E3A}" destId="{AE32BC00-5936-4523-A590-F9B466005F5C}" srcOrd="1" destOrd="0" presId="urn:microsoft.com/office/officeart/2005/8/layout/list1"/>
    <dgm:cxn modelId="{B62734BA-AA35-41AE-972F-EAA3DE2B6580}" type="presParOf" srcId="{08FCF3F4-200C-43DA-92CE-9E50FB6EE1C2}" destId="{2DF1A5D1-40FA-4488-A1A6-6D0F331A0255}" srcOrd="5" destOrd="0" presId="urn:microsoft.com/office/officeart/2005/8/layout/list1"/>
    <dgm:cxn modelId="{4144F12C-A40B-461C-AAD8-7A967E74EE4F}" type="presParOf" srcId="{08FCF3F4-200C-43DA-92CE-9E50FB6EE1C2}" destId="{2338CAB4-FA08-4B0B-90D6-D5E14EFD192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402A26D2-9665-4BD1-BC20-53519DC3A9FE}"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zh-CN" altLang="en-US"/>
        </a:p>
      </dgm:t>
    </dgm:pt>
    <dgm:pt modelId="{F469A7DB-26D1-4CCC-9385-5184A9FBF70D}">
      <dgm:prSet/>
      <dgm:spPr/>
      <dgm:t>
        <a:bodyPr/>
        <a:lstStyle/>
        <a:p>
          <a:pPr rtl="0"/>
          <a:r>
            <a:rPr lang="zh-CN" b="1" dirty="0" smtClean="0"/>
            <a:t>风蚀作用</a:t>
          </a:r>
          <a:endParaRPr lang="zh-CN" b="1" dirty="0"/>
        </a:p>
      </dgm:t>
    </dgm:pt>
    <dgm:pt modelId="{7328EC17-7050-4441-942F-065ED8039DD9}" type="parTrans" cxnId="{8AA633AD-0A16-472A-97B5-E5D5192AFEE8}">
      <dgm:prSet/>
      <dgm:spPr/>
      <dgm:t>
        <a:bodyPr/>
        <a:lstStyle/>
        <a:p>
          <a:endParaRPr lang="zh-CN" altLang="en-US" b="1"/>
        </a:p>
      </dgm:t>
    </dgm:pt>
    <dgm:pt modelId="{D3163D4D-013C-4A35-B57B-E80F773EF5C5}" type="sibTrans" cxnId="{8AA633AD-0A16-472A-97B5-E5D5192AFEE8}">
      <dgm:prSet/>
      <dgm:spPr/>
      <dgm:t>
        <a:bodyPr/>
        <a:lstStyle/>
        <a:p>
          <a:endParaRPr lang="zh-CN" altLang="en-US" b="1"/>
        </a:p>
      </dgm:t>
    </dgm:pt>
    <dgm:pt modelId="{DA5EBCDF-D555-44A0-A842-EC7DB9184E8E}">
      <dgm:prSet/>
      <dgm:spPr/>
      <dgm:t>
        <a:bodyPr/>
        <a:lstStyle/>
        <a:p>
          <a:pPr rtl="0"/>
          <a:r>
            <a:rPr lang="zh-CN" b="1" dirty="0" smtClean="0"/>
            <a:t>搬运作用</a:t>
          </a:r>
          <a:endParaRPr lang="zh-CN" b="1" dirty="0"/>
        </a:p>
      </dgm:t>
    </dgm:pt>
    <dgm:pt modelId="{7A765B6A-AD86-4C14-BE82-11F3F617E745}" type="parTrans" cxnId="{129FEF02-AC4A-4410-8B41-2099FA2A60AA}">
      <dgm:prSet/>
      <dgm:spPr/>
      <dgm:t>
        <a:bodyPr/>
        <a:lstStyle/>
        <a:p>
          <a:endParaRPr lang="zh-CN" altLang="en-US" b="1"/>
        </a:p>
      </dgm:t>
    </dgm:pt>
    <dgm:pt modelId="{F04732AD-861C-4515-B75D-EF351F98F8C6}" type="sibTrans" cxnId="{129FEF02-AC4A-4410-8B41-2099FA2A60AA}">
      <dgm:prSet/>
      <dgm:spPr/>
      <dgm:t>
        <a:bodyPr/>
        <a:lstStyle/>
        <a:p>
          <a:endParaRPr lang="zh-CN" altLang="en-US" b="1"/>
        </a:p>
      </dgm:t>
    </dgm:pt>
    <dgm:pt modelId="{D3F2E63B-A879-4A2C-B8B7-30E4064C61D5}">
      <dgm:prSet/>
      <dgm:spPr/>
      <dgm:t>
        <a:bodyPr/>
        <a:lstStyle/>
        <a:p>
          <a:pPr rtl="0"/>
          <a:r>
            <a:rPr lang="zh-CN" b="1" dirty="0" smtClean="0"/>
            <a:t>风积作用</a:t>
          </a:r>
          <a:endParaRPr lang="zh-CN" b="1" dirty="0"/>
        </a:p>
      </dgm:t>
    </dgm:pt>
    <dgm:pt modelId="{99A11340-E6E5-428A-8B46-9219109FECC2}" type="parTrans" cxnId="{6129CD96-9D9A-4C8F-A804-C61FE9243627}">
      <dgm:prSet/>
      <dgm:spPr/>
      <dgm:t>
        <a:bodyPr/>
        <a:lstStyle/>
        <a:p>
          <a:endParaRPr lang="zh-CN" altLang="en-US" b="1"/>
        </a:p>
      </dgm:t>
    </dgm:pt>
    <dgm:pt modelId="{58B52D56-C761-4E66-9459-93FC3381C86C}" type="sibTrans" cxnId="{6129CD96-9D9A-4C8F-A804-C61FE9243627}">
      <dgm:prSet/>
      <dgm:spPr/>
      <dgm:t>
        <a:bodyPr/>
        <a:lstStyle/>
        <a:p>
          <a:endParaRPr lang="zh-CN" altLang="en-US" b="1"/>
        </a:p>
      </dgm:t>
    </dgm:pt>
    <dgm:pt modelId="{0D0C7F6C-82C9-4C47-946F-EEAA186AF373}" type="pres">
      <dgm:prSet presAssocID="{402A26D2-9665-4BD1-BC20-53519DC3A9FE}" presName="linear" presStyleCnt="0">
        <dgm:presLayoutVars>
          <dgm:animLvl val="lvl"/>
          <dgm:resizeHandles val="exact"/>
        </dgm:presLayoutVars>
      </dgm:prSet>
      <dgm:spPr/>
      <dgm:t>
        <a:bodyPr/>
        <a:lstStyle/>
        <a:p>
          <a:endParaRPr lang="zh-CN" altLang="en-US"/>
        </a:p>
      </dgm:t>
    </dgm:pt>
    <dgm:pt modelId="{08A4A564-F36A-4286-8FA5-455DC83DDFAE}" type="pres">
      <dgm:prSet presAssocID="{F469A7DB-26D1-4CCC-9385-5184A9FBF70D}" presName="parentText" presStyleLbl="node1" presStyleIdx="0" presStyleCnt="3">
        <dgm:presLayoutVars>
          <dgm:chMax val="0"/>
          <dgm:bulletEnabled val="1"/>
        </dgm:presLayoutVars>
      </dgm:prSet>
      <dgm:spPr/>
      <dgm:t>
        <a:bodyPr/>
        <a:lstStyle/>
        <a:p>
          <a:endParaRPr lang="zh-CN" altLang="en-US"/>
        </a:p>
      </dgm:t>
    </dgm:pt>
    <dgm:pt modelId="{770E9F47-2BF5-48D4-BB07-8F453EA7FBB6}" type="pres">
      <dgm:prSet presAssocID="{D3163D4D-013C-4A35-B57B-E80F773EF5C5}" presName="spacer" presStyleCnt="0"/>
      <dgm:spPr/>
      <dgm:t>
        <a:bodyPr/>
        <a:lstStyle/>
        <a:p>
          <a:endParaRPr lang="zh-CN" altLang="en-US"/>
        </a:p>
      </dgm:t>
    </dgm:pt>
    <dgm:pt modelId="{2318E316-2845-4DE4-B33F-E29F9E019738}" type="pres">
      <dgm:prSet presAssocID="{DA5EBCDF-D555-44A0-A842-EC7DB9184E8E}" presName="parentText" presStyleLbl="node1" presStyleIdx="1" presStyleCnt="3">
        <dgm:presLayoutVars>
          <dgm:chMax val="0"/>
          <dgm:bulletEnabled val="1"/>
        </dgm:presLayoutVars>
      </dgm:prSet>
      <dgm:spPr/>
      <dgm:t>
        <a:bodyPr/>
        <a:lstStyle/>
        <a:p>
          <a:endParaRPr lang="zh-CN" altLang="en-US"/>
        </a:p>
      </dgm:t>
    </dgm:pt>
    <dgm:pt modelId="{3D692322-0E4D-4771-8B88-CABA17A573F6}" type="pres">
      <dgm:prSet presAssocID="{F04732AD-861C-4515-B75D-EF351F98F8C6}" presName="spacer" presStyleCnt="0"/>
      <dgm:spPr/>
      <dgm:t>
        <a:bodyPr/>
        <a:lstStyle/>
        <a:p>
          <a:endParaRPr lang="zh-CN" altLang="en-US"/>
        </a:p>
      </dgm:t>
    </dgm:pt>
    <dgm:pt modelId="{BEAB34FC-266B-4037-A109-8DD915D9FE83}" type="pres">
      <dgm:prSet presAssocID="{D3F2E63B-A879-4A2C-B8B7-30E4064C61D5}" presName="parentText" presStyleLbl="node1" presStyleIdx="2" presStyleCnt="3">
        <dgm:presLayoutVars>
          <dgm:chMax val="0"/>
          <dgm:bulletEnabled val="1"/>
        </dgm:presLayoutVars>
      </dgm:prSet>
      <dgm:spPr/>
      <dgm:t>
        <a:bodyPr/>
        <a:lstStyle/>
        <a:p>
          <a:endParaRPr lang="zh-CN" altLang="en-US"/>
        </a:p>
      </dgm:t>
    </dgm:pt>
  </dgm:ptLst>
  <dgm:cxnLst>
    <dgm:cxn modelId="{8AA633AD-0A16-472A-97B5-E5D5192AFEE8}" srcId="{402A26D2-9665-4BD1-BC20-53519DC3A9FE}" destId="{F469A7DB-26D1-4CCC-9385-5184A9FBF70D}" srcOrd="0" destOrd="0" parTransId="{7328EC17-7050-4441-942F-065ED8039DD9}" sibTransId="{D3163D4D-013C-4A35-B57B-E80F773EF5C5}"/>
    <dgm:cxn modelId="{6129CD96-9D9A-4C8F-A804-C61FE9243627}" srcId="{402A26D2-9665-4BD1-BC20-53519DC3A9FE}" destId="{D3F2E63B-A879-4A2C-B8B7-30E4064C61D5}" srcOrd="2" destOrd="0" parTransId="{99A11340-E6E5-428A-8B46-9219109FECC2}" sibTransId="{58B52D56-C761-4E66-9459-93FC3381C86C}"/>
    <dgm:cxn modelId="{F8B096A6-3E08-4C91-910E-FC733A977ADC}" type="presOf" srcId="{D3F2E63B-A879-4A2C-B8B7-30E4064C61D5}" destId="{BEAB34FC-266B-4037-A109-8DD915D9FE83}" srcOrd="0" destOrd="0" presId="urn:microsoft.com/office/officeart/2005/8/layout/vList2"/>
    <dgm:cxn modelId="{3DB8F3FC-9CE1-46A0-83AE-3EFA0F472CC4}" type="presOf" srcId="{402A26D2-9665-4BD1-BC20-53519DC3A9FE}" destId="{0D0C7F6C-82C9-4C47-946F-EEAA186AF373}" srcOrd="0" destOrd="0" presId="urn:microsoft.com/office/officeart/2005/8/layout/vList2"/>
    <dgm:cxn modelId="{D5BD8E54-8DCD-4A59-8B2F-E1C0523202E2}" type="presOf" srcId="{DA5EBCDF-D555-44A0-A842-EC7DB9184E8E}" destId="{2318E316-2845-4DE4-B33F-E29F9E019738}" srcOrd="0" destOrd="0" presId="urn:microsoft.com/office/officeart/2005/8/layout/vList2"/>
    <dgm:cxn modelId="{129FEF02-AC4A-4410-8B41-2099FA2A60AA}" srcId="{402A26D2-9665-4BD1-BC20-53519DC3A9FE}" destId="{DA5EBCDF-D555-44A0-A842-EC7DB9184E8E}" srcOrd="1" destOrd="0" parTransId="{7A765B6A-AD86-4C14-BE82-11F3F617E745}" sibTransId="{F04732AD-861C-4515-B75D-EF351F98F8C6}"/>
    <dgm:cxn modelId="{3231C746-554F-4C42-8128-B4295A1D5C98}" type="presOf" srcId="{F469A7DB-26D1-4CCC-9385-5184A9FBF70D}" destId="{08A4A564-F36A-4286-8FA5-455DC83DDFAE}" srcOrd="0" destOrd="0" presId="urn:microsoft.com/office/officeart/2005/8/layout/vList2"/>
    <dgm:cxn modelId="{FDAA08D9-D058-4112-A7FC-7CAC22872115}" type="presParOf" srcId="{0D0C7F6C-82C9-4C47-946F-EEAA186AF373}" destId="{08A4A564-F36A-4286-8FA5-455DC83DDFAE}" srcOrd="0" destOrd="0" presId="urn:microsoft.com/office/officeart/2005/8/layout/vList2"/>
    <dgm:cxn modelId="{B59A58E2-4546-4ABC-AD88-156321CA6660}" type="presParOf" srcId="{0D0C7F6C-82C9-4C47-946F-EEAA186AF373}" destId="{770E9F47-2BF5-48D4-BB07-8F453EA7FBB6}" srcOrd="1" destOrd="0" presId="urn:microsoft.com/office/officeart/2005/8/layout/vList2"/>
    <dgm:cxn modelId="{D5B58DB7-A0C4-4463-811B-886664B75D87}" type="presParOf" srcId="{0D0C7F6C-82C9-4C47-946F-EEAA186AF373}" destId="{2318E316-2845-4DE4-B33F-E29F9E019738}" srcOrd="2" destOrd="0" presId="urn:microsoft.com/office/officeart/2005/8/layout/vList2"/>
    <dgm:cxn modelId="{A78284D4-41B5-4D3A-9941-13503258D469}" type="presParOf" srcId="{0D0C7F6C-82C9-4C47-946F-EEAA186AF373}" destId="{3D692322-0E4D-4771-8B88-CABA17A573F6}" srcOrd="3" destOrd="0" presId="urn:microsoft.com/office/officeart/2005/8/layout/vList2"/>
    <dgm:cxn modelId="{C5CD2EDA-446C-44DC-A116-9F1CC53B152F}" type="presParOf" srcId="{0D0C7F6C-82C9-4C47-946F-EEAA186AF373}" destId="{BEAB34FC-266B-4037-A109-8DD915D9FE8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1F0E17BD-527E-4721-A149-9537F86BE123}"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7C3A7890-8AF1-4FC1-8D4C-09DD3D6A994F}">
      <dgm:prSet/>
      <dgm:spPr/>
      <dgm:t>
        <a:bodyPr/>
        <a:lstStyle/>
        <a:p>
          <a:pPr rtl="0"/>
          <a:r>
            <a:rPr lang="zh-CN" b="1" dirty="0" smtClean="0"/>
            <a:t>吹蚀：风吹地面，由于风压力和气流紊动作用而引起沙粒吹扬，这种作用称为吹蚀。</a:t>
          </a:r>
          <a:endParaRPr lang="zh-CN" b="1" dirty="0"/>
        </a:p>
      </dgm:t>
    </dgm:pt>
    <dgm:pt modelId="{4339712C-1B7E-4642-94E5-0EFE66E9F6B4}" type="parTrans" cxnId="{5AD1B3E0-5E5E-41F5-BD6D-6091DE0DED88}">
      <dgm:prSet/>
      <dgm:spPr/>
      <dgm:t>
        <a:bodyPr/>
        <a:lstStyle/>
        <a:p>
          <a:endParaRPr lang="zh-CN" altLang="en-US" b="1"/>
        </a:p>
      </dgm:t>
    </dgm:pt>
    <dgm:pt modelId="{617A13A1-A060-4155-8296-8131742F4526}" type="sibTrans" cxnId="{5AD1B3E0-5E5E-41F5-BD6D-6091DE0DED88}">
      <dgm:prSet/>
      <dgm:spPr/>
      <dgm:t>
        <a:bodyPr/>
        <a:lstStyle/>
        <a:p>
          <a:endParaRPr lang="zh-CN" altLang="en-US" b="1"/>
        </a:p>
      </dgm:t>
    </dgm:pt>
    <dgm:pt modelId="{0F8A2469-E8D7-4BC9-994E-6DEA47B35927}">
      <dgm:prSet/>
      <dgm:spPr/>
      <dgm:t>
        <a:bodyPr/>
        <a:lstStyle/>
        <a:p>
          <a:pPr rtl="0"/>
          <a:r>
            <a:rPr lang="zh-CN" b="1" dirty="0" smtClean="0"/>
            <a:t>磨蚀：起沙风通过所挟带的沙粒，对地面进行磨蚀，如对岩石表面发生摩擦和在孔隙中的旋磨。</a:t>
          </a:r>
          <a:endParaRPr lang="zh-CN" b="1" dirty="0"/>
        </a:p>
      </dgm:t>
    </dgm:pt>
    <dgm:pt modelId="{71812A09-F9B2-4EF7-B832-3AC254E40F17}" type="parTrans" cxnId="{9CFF0BEC-EA55-4CCF-890E-C0C843ABF519}">
      <dgm:prSet/>
      <dgm:spPr/>
      <dgm:t>
        <a:bodyPr/>
        <a:lstStyle/>
        <a:p>
          <a:endParaRPr lang="zh-CN" altLang="en-US" b="1"/>
        </a:p>
      </dgm:t>
    </dgm:pt>
    <dgm:pt modelId="{814105AB-3921-4385-BB5F-B60EE8EF5ED3}" type="sibTrans" cxnId="{9CFF0BEC-EA55-4CCF-890E-C0C843ABF519}">
      <dgm:prSet/>
      <dgm:spPr/>
      <dgm:t>
        <a:bodyPr/>
        <a:lstStyle/>
        <a:p>
          <a:endParaRPr lang="zh-CN" altLang="en-US" b="1"/>
        </a:p>
      </dgm:t>
    </dgm:pt>
    <dgm:pt modelId="{9FF43CE7-2B88-403C-95B7-714F3613F270}">
      <dgm:prSet/>
      <dgm:spPr/>
      <dgm:t>
        <a:bodyPr/>
        <a:lstStyle/>
        <a:p>
          <a:pPr rtl="0"/>
          <a:r>
            <a:rPr lang="zh-CN" b="1" dirty="0" smtClean="0"/>
            <a:t>起沙风：当风力达到使沙粒移动的临界速度时的风。</a:t>
          </a:r>
          <a:endParaRPr lang="zh-CN" b="1" dirty="0"/>
        </a:p>
      </dgm:t>
    </dgm:pt>
    <dgm:pt modelId="{E713DD22-AAF9-48D4-85A7-BF542D01F78D}" type="parTrans" cxnId="{69D04F63-A0DC-48E4-8413-863E31B15C23}">
      <dgm:prSet/>
      <dgm:spPr/>
      <dgm:t>
        <a:bodyPr/>
        <a:lstStyle/>
        <a:p>
          <a:endParaRPr lang="zh-CN" altLang="en-US" b="1"/>
        </a:p>
      </dgm:t>
    </dgm:pt>
    <dgm:pt modelId="{9C57B039-DA72-4EF8-B4CC-D24947A709B7}" type="sibTrans" cxnId="{69D04F63-A0DC-48E4-8413-863E31B15C23}">
      <dgm:prSet/>
      <dgm:spPr/>
      <dgm:t>
        <a:bodyPr/>
        <a:lstStyle/>
        <a:p>
          <a:endParaRPr lang="zh-CN" altLang="en-US" b="1"/>
        </a:p>
      </dgm:t>
    </dgm:pt>
    <dgm:pt modelId="{5A60EE41-D8ED-4B27-ABD5-76E34BF6C6DD}" type="pres">
      <dgm:prSet presAssocID="{1F0E17BD-527E-4721-A149-9537F86BE123}" presName="linear" presStyleCnt="0">
        <dgm:presLayoutVars>
          <dgm:animLvl val="lvl"/>
          <dgm:resizeHandles val="exact"/>
        </dgm:presLayoutVars>
      </dgm:prSet>
      <dgm:spPr/>
      <dgm:t>
        <a:bodyPr/>
        <a:lstStyle/>
        <a:p>
          <a:endParaRPr lang="zh-CN" altLang="en-US"/>
        </a:p>
      </dgm:t>
    </dgm:pt>
    <dgm:pt modelId="{E632DCAE-4F3F-4A13-AD66-2402AA921316}" type="pres">
      <dgm:prSet presAssocID="{7C3A7890-8AF1-4FC1-8D4C-09DD3D6A994F}" presName="parentText" presStyleLbl="node1" presStyleIdx="0" presStyleCnt="2" custScaleY="73179">
        <dgm:presLayoutVars>
          <dgm:chMax val="0"/>
          <dgm:bulletEnabled val="1"/>
        </dgm:presLayoutVars>
      </dgm:prSet>
      <dgm:spPr/>
      <dgm:t>
        <a:bodyPr/>
        <a:lstStyle/>
        <a:p>
          <a:endParaRPr lang="zh-CN" altLang="en-US"/>
        </a:p>
      </dgm:t>
    </dgm:pt>
    <dgm:pt modelId="{6A77DD24-C414-401A-8F42-2FCB1F5E9331}" type="pres">
      <dgm:prSet presAssocID="{617A13A1-A060-4155-8296-8131742F4526}" presName="spacer" presStyleCnt="0"/>
      <dgm:spPr/>
    </dgm:pt>
    <dgm:pt modelId="{000E4413-5257-400E-9550-5C0C70AD95C1}" type="pres">
      <dgm:prSet presAssocID="{0F8A2469-E8D7-4BC9-994E-6DEA47B35927}" presName="parentText" presStyleLbl="node1" presStyleIdx="1" presStyleCnt="2">
        <dgm:presLayoutVars>
          <dgm:chMax val="0"/>
          <dgm:bulletEnabled val="1"/>
        </dgm:presLayoutVars>
      </dgm:prSet>
      <dgm:spPr/>
      <dgm:t>
        <a:bodyPr/>
        <a:lstStyle/>
        <a:p>
          <a:endParaRPr lang="zh-CN" altLang="en-US"/>
        </a:p>
      </dgm:t>
    </dgm:pt>
    <dgm:pt modelId="{6E3B5C15-09E5-4917-A767-AA4F8629BE09}" type="pres">
      <dgm:prSet presAssocID="{0F8A2469-E8D7-4BC9-994E-6DEA47B35927}" presName="childText" presStyleLbl="revTx" presStyleIdx="0" presStyleCnt="1">
        <dgm:presLayoutVars>
          <dgm:bulletEnabled val="1"/>
        </dgm:presLayoutVars>
      </dgm:prSet>
      <dgm:spPr/>
      <dgm:t>
        <a:bodyPr/>
        <a:lstStyle/>
        <a:p>
          <a:endParaRPr lang="zh-CN" altLang="en-US"/>
        </a:p>
      </dgm:t>
    </dgm:pt>
  </dgm:ptLst>
  <dgm:cxnLst>
    <dgm:cxn modelId="{9CFF0BEC-EA55-4CCF-890E-C0C843ABF519}" srcId="{1F0E17BD-527E-4721-A149-9537F86BE123}" destId="{0F8A2469-E8D7-4BC9-994E-6DEA47B35927}" srcOrd="1" destOrd="0" parTransId="{71812A09-F9B2-4EF7-B832-3AC254E40F17}" sibTransId="{814105AB-3921-4385-BB5F-B60EE8EF5ED3}"/>
    <dgm:cxn modelId="{E633367E-563C-4F57-983D-6A4ACF08CDE0}" type="presOf" srcId="{0F8A2469-E8D7-4BC9-994E-6DEA47B35927}" destId="{000E4413-5257-400E-9550-5C0C70AD95C1}" srcOrd="0" destOrd="0" presId="urn:microsoft.com/office/officeart/2005/8/layout/vList2"/>
    <dgm:cxn modelId="{807B7936-21A5-427C-953D-B37F624D7615}" type="presOf" srcId="{7C3A7890-8AF1-4FC1-8D4C-09DD3D6A994F}" destId="{E632DCAE-4F3F-4A13-AD66-2402AA921316}" srcOrd="0" destOrd="0" presId="urn:microsoft.com/office/officeart/2005/8/layout/vList2"/>
    <dgm:cxn modelId="{842F0D2F-076A-4105-A445-AD923B72B7E6}" type="presOf" srcId="{1F0E17BD-527E-4721-A149-9537F86BE123}" destId="{5A60EE41-D8ED-4B27-ABD5-76E34BF6C6DD}" srcOrd="0" destOrd="0" presId="urn:microsoft.com/office/officeart/2005/8/layout/vList2"/>
    <dgm:cxn modelId="{69D04F63-A0DC-48E4-8413-863E31B15C23}" srcId="{0F8A2469-E8D7-4BC9-994E-6DEA47B35927}" destId="{9FF43CE7-2B88-403C-95B7-714F3613F270}" srcOrd="0" destOrd="0" parTransId="{E713DD22-AAF9-48D4-85A7-BF542D01F78D}" sibTransId="{9C57B039-DA72-4EF8-B4CC-D24947A709B7}"/>
    <dgm:cxn modelId="{E8EC4F63-B42D-4521-970A-E81627A25D6C}" type="presOf" srcId="{9FF43CE7-2B88-403C-95B7-714F3613F270}" destId="{6E3B5C15-09E5-4917-A767-AA4F8629BE09}" srcOrd="0" destOrd="0" presId="urn:microsoft.com/office/officeart/2005/8/layout/vList2"/>
    <dgm:cxn modelId="{5AD1B3E0-5E5E-41F5-BD6D-6091DE0DED88}" srcId="{1F0E17BD-527E-4721-A149-9537F86BE123}" destId="{7C3A7890-8AF1-4FC1-8D4C-09DD3D6A994F}" srcOrd="0" destOrd="0" parTransId="{4339712C-1B7E-4642-94E5-0EFE66E9F6B4}" sibTransId="{617A13A1-A060-4155-8296-8131742F4526}"/>
    <dgm:cxn modelId="{1E101F76-1D0D-4B89-935C-36462AC55F21}" type="presParOf" srcId="{5A60EE41-D8ED-4B27-ABD5-76E34BF6C6DD}" destId="{E632DCAE-4F3F-4A13-AD66-2402AA921316}" srcOrd="0" destOrd="0" presId="urn:microsoft.com/office/officeart/2005/8/layout/vList2"/>
    <dgm:cxn modelId="{9EDDA789-1D61-40D3-89AD-2A687E7CB733}" type="presParOf" srcId="{5A60EE41-D8ED-4B27-ABD5-76E34BF6C6DD}" destId="{6A77DD24-C414-401A-8F42-2FCB1F5E9331}" srcOrd="1" destOrd="0" presId="urn:microsoft.com/office/officeart/2005/8/layout/vList2"/>
    <dgm:cxn modelId="{7E7134DD-C2D0-49DF-9757-0753B506AA65}" type="presParOf" srcId="{5A60EE41-D8ED-4B27-ABD5-76E34BF6C6DD}" destId="{000E4413-5257-400E-9550-5C0C70AD95C1}" srcOrd="2" destOrd="0" presId="urn:microsoft.com/office/officeart/2005/8/layout/vList2"/>
    <dgm:cxn modelId="{AAD73CE8-B574-497C-98EE-15A94A4FC62F}" type="presParOf" srcId="{5A60EE41-D8ED-4B27-ABD5-76E34BF6C6DD}" destId="{6E3B5C15-09E5-4917-A767-AA4F8629BE0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D0B005B-702B-467D-AA8E-350F2D5F30D2}"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B545E5B1-4F48-41DC-AA39-2865144E0725}">
      <dgm:prSet/>
      <dgm:spPr/>
      <dgm:t>
        <a:bodyPr/>
        <a:lstStyle/>
        <a:p>
          <a:pPr rtl="0"/>
          <a:r>
            <a:rPr lang="zh-CN" b="0" dirty="0" smtClean="0"/>
            <a:t>风蚀地貌</a:t>
          </a:r>
          <a:endParaRPr lang="zh-CN" dirty="0"/>
        </a:p>
      </dgm:t>
    </dgm:pt>
    <dgm:pt modelId="{59F8F037-A287-4C79-8C2F-F1E8595B3127}" type="parTrans" cxnId="{3B72AFC6-2817-4090-B368-22A85F3A3634}">
      <dgm:prSet/>
      <dgm:spPr/>
      <dgm:t>
        <a:bodyPr/>
        <a:lstStyle/>
        <a:p>
          <a:endParaRPr lang="zh-CN" altLang="en-US"/>
        </a:p>
      </dgm:t>
    </dgm:pt>
    <dgm:pt modelId="{88BA8D9D-2B59-476F-BAA9-66AF9F32DDA5}" type="sibTrans" cxnId="{3B72AFC6-2817-4090-B368-22A85F3A3634}">
      <dgm:prSet/>
      <dgm:spPr/>
      <dgm:t>
        <a:bodyPr/>
        <a:lstStyle/>
        <a:p>
          <a:endParaRPr lang="zh-CN" altLang="en-US"/>
        </a:p>
      </dgm:t>
    </dgm:pt>
    <dgm:pt modelId="{628AA921-A162-426E-A856-37322E879C07}">
      <dgm:prSet/>
      <dgm:spPr/>
      <dgm:t>
        <a:bodyPr/>
        <a:lstStyle/>
        <a:p>
          <a:pPr rtl="0"/>
          <a:r>
            <a:rPr lang="zh-CN" b="0" dirty="0" smtClean="0"/>
            <a:t>风积地貌</a:t>
          </a:r>
          <a:endParaRPr lang="zh-CN" dirty="0"/>
        </a:p>
      </dgm:t>
    </dgm:pt>
    <dgm:pt modelId="{228CACAE-02AC-4923-AEB8-B49E0D30346B}" type="parTrans" cxnId="{B3BAE640-E5B7-4901-8845-91F5479319B4}">
      <dgm:prSet/>
      <dgm:spPr/>
      <dgm:t>
        <a:bodyPr/>
        <a:lstStyle/>
        <a:p>
          <a:endParaRPr lang="zh-CN" altLang="en-US"/>
        </a:p>
      </dgm:t>
    </dgm:pt>
    <dgm:pt modelId="{804DF632-7318-4F0B-BD2D-4EF98B147EA1}" type="sibTrans" cxnId="{B3BAE640-E5B7-4901-8845-91F5479319B4}">
      <dgm:prSet/>
      <dgm:spPr/>
      <dgm:t>
        <a:bodyPr/>
        <a:lstStyle/>
        <a:p>
          <a:endParaRPr lang="zh-CN" altLang="en-US"/>
        </a:p>
      </dgm:t>
    </dgm:pt>
    <dgm:pt modelId="{A60F5AD9-92C3-4F78-8C2A-F6A9182A9391}" type="pres">
      <dgm:prSet presAssocID="{7D0B005B-702B-467D-AA8E-350F2D5F30D2}" presName="linear" presStyleCnt="0">
        <dgm:presLayoutVars>
          <dgm:animLvl val="lvl"/>
          <dgm:resizeHandles val="exact"/>
        </dgm:presLayoutVars>
      </dgm:prSet>
      <dgm:spPr/>
      <dgm:t>
        <a:bodyPr/>
        <a:lstStyle/>
        <a:p>
          <a:endParaRPr lang="zh-CN" altLang="en-US"/>
        </a:p>
      </dgm:t>
    </dgm:pt>
    <dgm:pt modelId="{7A7FF20A-67B4-4C72-B041-9FD30FB16AFC}" type="pres">
      <dgm:prSet presAssocID="{B545E5B1-4F48-41DC-AA39-2865144E0725}" presName="parentText" presStyleLbl="node1" presStyleIdx="0" presStyleCnt="2">
        <dgm:presLayoutVars>
          <dgm:chMax val="0"/>
          <dgm:bulletEnabled val="1"/>
        </dgm:presLayoutVars>
      </dgm:prSet>
      <dgm:spPr/>
      <dgm:t>
        <a:bodyPr/>
        <a:lstStyle/>
        <a:p>
          <a:endParaRPr lang="zh-CN" altLang="en-US"/>
        </a:p>
      </dgm:t>
    </dgm:pt>
    <dgm:pt modelId="{2BC69C14-1D81-48E4-9001-F8062D2DEA7B}" type="pres">
      <dgm:prSet presAssocID="{88BA8D9D-2B59-476F-BAA9-66AF9F32DDA5}" presName="spacer" presStyleCnt="0"/>
      <dgm:spPr/>
      <dgm:t>
        <a:bodyPr/>
        <a:lstStyle/>
        <a:p>
          <a:endParaRPr lang="zh-CN" altLang="en-US"/>
        </a:p>
      </dgm:t>
    </dgm:pt>
    <dgm:pt modelId="{7FF05018-76C2-4728-B892-75F00C1453B8}" type="pres">
      <dgm:prSet presAssocID="{628AA921-A162-426E-A856-37322E879C07}" presName="parentText" presStyleLbl="node1" presStyleIdx="1" presStyleCnt="2">
        <dgm:presLayoutVars>
          <dgm:chMax val="0"/>
          <dgm:bulletEnabled val="1"/>
        </dgm:presLayoutVars>
      </dgm:prSet>
      <dgm:spPr/>
      <dgm:t>
        <a:bodyPr/>
        <a:lstStyle/>
        <a:p>
          <a:endParaRPr lang="zh-CN" altLang="en-US"/>
        </a:p>
      </dgm:t>
    </dgm:pt>
  </dgm:ptLst>
  <dgm:cxnLst>
    <dgm:cxn modelId="{BC6AE66C-6B0B-4FBE-B063-B89E33632B63}" type="presOf" srcId="{7D0B005B-702B-467D-AA8E-350F2D5F30D2}" destId="{A60F5AD9-92C3-4F78-8C2A-F6A9182A9391}" srcOrd="0" destOrd="0" presId="urn:microsoft.com/office/officeart/2005/8/layout/vList2"/>
    <dgm:cxn modelId="{3B72AFC6-2817-4090-B368-22A85F3A3634}" srcId="{7D0B005B-702B-467D-AA8E-350F2D5F30D2}" destId="{B545E5B1-4F48-41DC-AA39-2865144E0725}" srcOrd="0" destOrd="0" parTransId="{59F8F037-A287-4C79-8C2F-F1E8595B3127}" sibTransId="{88BA8D9D-2B59-476F-BAA9-66AF9F32DDA5}"/>
    <dgm:cxn modelId="{B3BAE640-E5B7-4901-8845-91F5479319B4}" srcId="{7D0B005B-702B-467D-AA8E-350F2D5F30D2}" destId="{628AA921-A162-426E-A856-37322E879C07}" srcOrd="1" destOrd="0" parTransId="{228CACAE-02AC-4923-AEB8-B49E0D30346B}" sibTransId="{804DF632-7318-4F0B-BD2D-4EF98B147EA1}"/>
    <dgm:cxn modelId="{CBB57555-8109-4F2F-9E13-C35DA079BE09}" type="presOf" srcId="{B545E5B1-4F48-41DC-AA39-2865144E0725}" destId="{7A7FF20A-67B4-4C72-B041-9FD30FB16AFC}" srcOrd="0" destOrd="0" presId="urn:microsoft.com/office/officeart/2005/8/layout/vList2"/>
    <dgm:cxn modelId="{AF793593-5BFE-40CC-A210-C4FB95252498}" type="presOf" srcId="{628AA921-A162-426E-A856-37322E879C07}" destId="{7FF05018-76C2-4728-B892-75F00C1453B8}" srcOrd="0" destOrd="0" presId="urn:microsoft.com/office/officeart/2005/8/layout/vList2"/>
    <dgm:cxn modelId="{F93DFF02-D199-4528-91D9-3EC6CBBE8655}" type="presParOf" srcId="{A60F5AD9-92C3-4F78-8C2A-F6A9182A9391}" destId="{7A7FF20A-67B4-4C72-B041-9FD30FB16AFC}" srcOrd="0" destOrd="0" presId="urn:microsoft.com/office/officeart/2005/8/layout/vList2"/>
    <dgm:cxn modelId="{D91B14A5-F6B8-4F38-9473-720A46482F76}" type="presParOf" srcId="{A60F5AD9-92C3-4F78-8C2A-F6A9182A9391}" destId="{2BC69C14-1D81-48E4-9001-F8062D2DEA7B}" srcOrd="1" destOrd="0" presId="urn:microsoft.com/office/officeart/2005/8/layout/vList2"/>
    <dgm:cxn modelId="{BAA3C6CB-DD44-4204-B5F5-51A34D53B8AF}" type="presParOf" srcId="{A60F5AD9-92C3-4F78-8C2A-F6A9182A9391}" destId="{7FF05018-76C2-4728-B892-75F00C1453B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D1A6859-48C8-4A52-A211-77A29EC8EE80}"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zh-CN" altLang="en-US"/>
        </a:p>
      </dgm:t>
    </dgm:pt>
    <dgm:pt modelId="{65C7EE3F-E49D-4C39-B007-277642375D53}">
      <dgm:prSet/>
      <dgm:spPr/>
      <dgm:t>
        <a:bodyPr/>
        <a:lstStyle/>
        <a:p>
          <a:pPr rtl="0"/>
          <a:r>
            <a:rPr lang="zh-CN" b="1" dirty="0" smtClean="0">
              <a:latin typeface="+mn-ea"/>
              <a:ea typeface="+mn-ea"/>
            </a:rPr>
            <a:t>风棱：</a:t>
          </a:r>
          <a:endParaRPr lang="zh-CN" b="1" dirty="0">
            <a:latin typeface="+mn-ea"/>
            <a:ea typeface="+mn-ea"/>
          </a:endParaRPr>
        </a:p>
      </dgm:t>
    </dgm:pt>
    <dgm:pt modelId="{0EEB025A-5D02-4A62-B59F-80D845980508}" type="parTrans" cxnId="{39F03071-54F4-40BE-914F-D7BBA4E812C7}">
      <dgm:prSet/>
      <dgm:spPr/>
      <dgm:t>
        <a:bodyPr/>
        <a:lstStyle/>
        <a:p>
          <a:endParaRPr lang="zh-CN" altLang="en-US" b="1"/>
        </a:p>
      </dgm:t>
    </dgm:pt>
    <dgm:pt modelId="{5B42BBD5-F804-4D95-AC65-FC9C5B689C9C}" type="sibTrans" cxnId="{39F03071-54F4-40BE-914F-D7BBA4E812C7}">
      <dgm:prSet/>
      <dgm:spPr/>
      <dgm:t>
        <a:bodyPr/>
        <a:lstStyle/>
        <a:p>
          <a:endParaRPr lang="zh-CN" altLang="en-US" b="1"/>
        </a:p>
      </dgm:t>
    </dgm:pt>
    <dgm:pt modelId="{950DE4A3-7C2A-4D1B-8CD7-1B48E3F41FA8}">
      <dgm:prSet/>
      <dgm:spPr/>
      <dgm:t>
        <a:bodyPr/>
        <a:lstStyle/>
        <a:p>
          <a:pPr rtl="0"/>
          <a:r>
            <a:rPr lang="zh-CN" b="1" dirty="0" smtClean="0"/>
            <a:t>风棱石：</a:t>
          </a:r>
          <a:endParaRPr lang="zh-CN" b="1" dirty="0"/>
        </a:p>
      </dgm:t>
    </dgm:pt>
    <dgm:pt modelId="{6FC3D84B-25DB-4A1B-AE9E-BB28EA3AF4C5}" type="parTrans" cxnId="{58A98CB8-73FF-4F19-9C1A-1B0F170BEFA0}">
      <dgm:prSet/>
      <dgm:spPr/>
      <dgm:t>
        <a:bodyPr/>
        <a:lstStyle/>
        <a:p>
          <a:endParaRPr lang="zh-CN" altLang="en-US" b="1"/>
        </a:p>
      </dgm:t>
    </dgm:pt>
    <dgm:pt modelId="{6996F0C3-4515-47AC-AEA5-5A23D0E40EDA}" type="sibTrans" cxnId="{58A98CB8-73FF-4F19-9C1A-1B0F170BEFA0}">
      <dgm:prSet/>
      <dgm:spPr/>
      <dgm:t>
        <a:bodyPr/>
        <a:lstStyle/>
        <a:p>
          <a:endParaRPr lang="zh-CN" altLang="en-US" b="1"/>
        </a:p>
      </dgm:t>
    </dgm:pt>
    <dgm:pt modelId="{2286FEEA-E184-40C5-BB78-D4E9E2B313E3}">
      <dgm:prSet/>
      <dgm:spPr/>
      <dgm:t>
        <a:bodyPr/>
        <a:lstStyle/>
        <a:p>
          <a:pPr rtl="0"/>
          <a:r>
            <a:rPr lang="zh-CN" b="1" smtClean="0">
              <a:latin typeface="+mn-ea"/>
              <a:ea typeface="+mn-ea"/>
            </a:rPr>
            <a:t>戈壁砾石迎风面经长期风蚀后被磨光磨平后在瞬时大风中发生滚动，新的迎风面再次磨光磨平，两个或多个迎风面间就形成风棱。</a:t>
          </a:r>
          <a:endParaRPr lang="zh-CN" b="1" dirty="0">
            <a:latin typeface="+mn-ea"/>
            <a:ea typeface="+mn-ea"/>
          </a:endParaRPr>
        </a:p>
      </dgm:t>
    </dgm:pt>
    <dgm:pt modelId="{BA753D4E-E695-4E14-A94E-70D784407437}" type="parTrans" cxnId="{26CB5CF8-C9E9-46B9-ABA2-75057D5F7722}">
      <dgm:prSet/>
      <dgm:spPr/>
      <dgm:t>
        <a:bodyPr/>
        <a:lstStyle/>
        <a:p>
          <a:endParaRPr lang="zh-CN" altLang="en-US"/>
        </a:p>
      </dgm:t>
    </dgm:pt>
    <dgm:pt modelId="{705124CD-DE22-4AD5-B977-CAD9ECD0D156}" type="sibTrans" cxnId="{26CB5CF8-C9E9-46B9-ABA2-75057D5F7722}">
      <dgm:prSet/>
      <dgm:spPr/>
      <dgm:t>
        <a:bodyPr/>
        <a:lstStyle/>
        <a:p>
          <a:endParaRPr lang="zh-CN" altLang="en-US"/>
        </a:p>
      </dgm:t>
    </dgm:pt>
    <dgm:pt modelId="{FEDFD0FF-B834-4E26-9F51-B0BF4991B88A}">
      <dgm:prSet/>
      <dgm:spPr/>
      <dgm:t>
        <a:bodyPr/>
        <a:lstStyle/>
        <a:p>
          <a:pPr rtl="0"/>
          <a:r>
            <a:rPr lang="zh-CN" b="1" smtClean="0"/>
            <a:t>依据棱的数目，风棱石可分为单棱石、三棱石、多棱石等。</a:t>
          </a:r>
          <a:endParaRPr lang="zh-CN" b="1" dirty="0"/>
        </a:p>
      </dgm:t>
    </dgm:pt>
    <dgm:pt modelId="{E67E9516-47CF-47E7-94EC-9EB667A8EA3F}" type="parTrans" cxnId="{EF6011C3-1933-4258-A638-4AC2BA1BED2F}">
      <dgm:prSet/>
      <dgm:spPr/>
      <dgm:t>
        <a:bodyPr/>
        <a:lstStyle/>
        <a:p>
          <a:endParaRPr lang="zh-CN" altLang="en-US"/>
        </a:p>
      </dgm:t>
    </dgm:pt>
    <dgm:pt modelId="{A071C70B-FB71-4E43-8DA8-C53CE5242E5D}" type="sibTrans" cxnId="{EF6011C3-1933-4258-A638-4AC2BA1BED2F}">
      <dgm:prSet/>
      <dgm:spPr/>
      <dgm:t>
        <a:bodyPr/>
        <a:lstStyle/>
        <a:p>
          <a:endParaRPr lang="zh-CN" altLang="en-US"/>
        </a:p>
      </dgm:t>
    </dgm:pt>
    <dgm:pt modelId="{EB1F84DA-67F3-4AEA-87CC-4324C2831D72}" type="pres">
      <dgm:prSet presAssocID="{BD1A6859-48C8-4A52-A211-77A29EC8EE80}" presName="linear" presStyleCnt="0">
        <dgm:presLayoutVars>
          <dgm:dir/>
          <dgm:animLvl val="lvl"/>
          <dgm:resizeHandles val="exact"/>
        </dgm:presLayoutVars>
      </dgm:prSet>
      <dgm:spPr/>
      <dgm:t>
        <a:bodyPr/>
        <a:lstStyle/>
        <a:p>
          <a:endParaRPr lang="zh-CN" altLang="en-US"/>
        </a:p>
      </dgm:t>
    </dgm:pt>
    <dgm:pt modelId="{EEF055C5-1B4B-4D63-947E-EB99E8F62296}" type="pres">
      <dgm:prSet presAssocID="{65C7EE3F-E49D-4C39-B007-277642375D53}" presName="parentLin" presStyleCnt="0"/>
      <dgm:spPr/>
      <dgm:t>
        <a:bodyPr/>
        <a:lstStyle/>
        <a:p>
          <a:endParaRPr lang="zh-CN" altLang="en-US"/>
        </a:p>
      </dgm:t>
    </dgm:pt>
    <dgm:pt modelId="{8ED1163B-1A5E-47C2-B64D-F159656F1394}" type="pres">
      <dgm:prSet presAssocID="{65C7EE3F-E49D-4C39-B007-277642375D53}" presName="parentLeftMargin" presStyleLbl="node1" presStyleIdx="0" presStyleCnt="2"/>
      <dgm:spPr/>
      <dgm:t>
        <a:bodyPr/>
        <a:lstStyle/>
        <a:p>
          <a:endParaRPr lang="zh-CN" altLang="en-US"/>
        </a:p>
      </dgm:t>
    </dgm:pt>
    <dgm:pt modelId="{B9225BC0-FF1A-44DE-9FA2-37B3A20BE6B9}" type="pres">
      <dgm:prSet presAssocID="{65C7EE3F-E49D-4C39-B007-277642375D53}" presName="parentText" presStyleLbl="node1" presStyleIdx="0" presStyleCnt="2">
        <dgm:presLayoutVars>
          <dgm:chMax val="0"/>
          <dgm:bulletEnabled val="1"/>
        </dgm:presLayoutVars>
      </dgm:prSet>
      <dgm:spPr/>
      <dgm:t>
        <a:bodyPr/>
        <a:lstStyle/>
        <a:p>
          <a:endParaRPr lang="zh-CN" altLang="en-US"/>
        </a:p>
      </dgm:t>
    </dgm:pt>
    <dgm:pt modelId="{DC6ED222-30BF-49BC-947B-428D615661D8}" type="pres">
      <dgm:prSet presAssocID="{65C7EE3F-E49D-4C39-B007-277642375D53}" presName="negativeSpace" presStyleCnt="0"/>
      <dgm:spPr/>
      <dgm:t>
        <a:bodyPr/>
        <a:lstStyle/>
        <a:p>
          <a:endParaRPr lang="zh-CN" altLang="en-US"/>
        </a:p>
      </dgm:t>
    </dgm:pt>
    <dgm:pt modelId="{1B6DACA7-64C7-4F16-B206-AE6E16CF4A17}" type="pres">
      <dgm:prSet presAssocID="{65C7EE3F-E49D-4C39-B007-277642375D53}" presName="childText" presStyleLbl="conFgAcc1" presStyleIdx="0" presStyleCnt="2">
        <dgm:presLayoutVars>
          <dgm:bulletEnabled val="1"/>
        </dgm:presLayoutVars>
      </dgm:prSet>
      <dgm:spPr/>
      <dgm:t>
        <a:bodyPr/>
        <a:lstStyle/>
        <a:p>
          <a:endParaRPr lang="zh-CN" altLang="en-US"/>
        </a:p>
      </dgm:t>
    </dgm:pt>
    <dgm:pt modelId="{E5BCE776-13E4-429A-9699-D74432E2BDEC}" type="pres">
      <dgm:prSet presAssocID="{5B42BBD5-F804-4D95-AC65-FC9C5B689C9C}" presName="spaceBetweenRectangles" presStyleCnt="0"/>
      <dgm:spPr/>
      <dgm:t>
        <a:bodyPr/>
        <a:lstStyle/>
        <a:p>
          <a:endParaRPr lang="zh-CN" altLang="en-US"/>
        </a:p>
      </dgm:t>
    </dgm:pt>
    <dgm:pt modelId="{EABB6A72-719F-4640-A9A2-B57CB2037B2C}" type="pres">
      <dgm:prSet presAssocID="{950DE4A3-7C2A-4D1B-8CD7-1B48E3F41FA8}" presName="parentLin" presStyleCnt="0"/>
      <dgm:spPr/>
      <dgm:t>
        <a:bodyPr/>
        <a:lstStyle/>
        <a:p>
          <a:endParaRPr lang="zh-CN" altLang="en-US"/>
        </a:p>
      </dgm:t>
    </dgm:pt>
    <dgm:pt modelId="{346F4528-9432-4F42-A1E0-B9024F16780D}" type="pres">
      <dgm:prSet presAssocID="{950DE4A3-7C2A-4D1B-8CD7-1B48E3F41FA8}" presName="parentLeftMargin" presStyleLbl="node1" presStyleIdx="0" presStyleCnt="2"/>
      <dgm:spPr/>
      <dgm:t>
        <a:bodyPr/>
        <a:lstStyle/>
        <a:p>
          <a:endParaRPr lang="zh-CN" altLang="en-US"/>
        </a:p>
      </dgm:t>
    </dgm:pt>
    <dgm:pt modelId="{8FBA8D2A-5F04-424E-A355-C472786CBC05}" type="pres">
      <dgm:prSet presAssocID="{950DE4A3-7C2A-4D1B-8CD7-1B48E3F41FA8}" presName="parentText" presStyleLbl="node1" presStyleIdx="1" presStyleCnt="2">
        <dgm:presLayoutVars>
          <dgm:chMax val="0"/>
          <dgm:bulletEnabled val="1"/>
        </dgm:presLayoutVars>
      </dgm:prSet>
      <dgm:spPr/>
      <dgm:t>
        <a:bodyPr/>
        <a:lstStyle/>
        <a:p>
          <a:endParaRPr lang="zh-CN" altLang="en-US"/>
        </a:p>
      </dgm:t>
    </dgm:pt>
    <dgm:pt modelId="{5632B24F-7509-4A2E-8C9B-B987EF98333D}" type="pres">
      <dgm:prSet presAssocID="{950DE4A3-7C2A-4D1B-8CD7-1B48E3F41FA8}" presName="negativeSpace" presStyleCnt="0"/>
      <dgm:spPr/>
      <dgm:t>
        <a:bodyPr/>
        <a:lstStyle/>
        <a:p>
          <a:endParaRPr lang="zh-CN" altLang="en-US"/>
        </a:p>
      </dgm:t>
    </dgm:pt>
    <dgm:pt modelId="{A04F623D-BF55-4CCC-8E1E-F25C34B565D5}" type="pres">
      <dgm:prSet presAssocID="{950DE4A3-7C2A-4D1B-8CD7-1B48E3F41FA8}" presName="childText" presStyleLbl="conFgAcc1" presStyleIdx="1" presStyleCnt="2">
        <dgm:presLayoutVars>
          <dgm:bulletEnabled val="1"/>
        </dgm:presLayoutVars>
      </dgm:prSet>
      <dgm:spPr/>
      <dgm:t>
        <a:bodyPr/>
        <a:lstStyle/>
        <a:p>
          <a:endParaRPr lang="zh-CN" altLang="en-US"/>
        </a:p>
      </dgm:t>
    </dgm:pt>
  </dgm:ptLst>
  <dgm:cxnLst>
    <dgm:cxn modelId="{58A98CB8-73FF-4F19-9C1A-1B0F170BEFA0}" srcId="{BD1A6859-48C8-4A52-A211-77A29EC8EE80}" destId="{950DE4A3-7C2A-4D1B-8CD7-1B48E3F41FA8}" srcOrd="1" destOrd="0" parTransId="{6FC3D84B-25DB-4A1B-AE9E-BB28EA3AF4C5}" sibTransId="{6996F0C3-4515-47AC-AEA5-5A23D0E40EDA}"/>
    <dgm:cxn modelId="{39F03071-54F4-40BE-914F-D7BBA4E812C7}" srcId="{BD1A6859-48C8-4A52-A211-77A29EC8EE80}" destId="{65C7EE3F-E49D-4C39-B007-277642375D53}" srcOrd="0" destOrd="0" parTransId="{0EEB025A-5D02-4A62-B59F-80D845980508}" sibTransId="{5B42BBD5-F804-4D95-AC65-FC9C5B689C9C}"/>
    <dgm:cxn modelId="{749BFD5B-6792-4901-99B3-791838967A74}" type="presOf" srcId="{BD1A6859-48C8-4A52-A211-77A29EC8EE80}" destId="{EB1F84DA-67F3-4AEA-87CC-4324C2831D72}" srcOrd="0" destOrd="0" presId="urn:microsoft.com/office/officeart/2005/8/layout/list1"/>
    <dgm:cxn modelId="{EF6011C3-1933-4258-A638-4AC2BA1BED2F}" srcId="{950DE4A3-7C2A-4D1B-8CD7-1B48E3F41FA8}" destId="{FEDFD0FF-B834-4E26-9F51-B0BF4991B88A}" srcOrd="0" destOrd="0" parTransId="{E67E9516-47CF-47E7-94EC-9EB667A8EA3F}" sibTransId="{A071C70B-FB71-4E43-8DA8-C53CE5242E5D}"/>
    <dgm:cxn modelId="{26CB5CF8-C9E9-46B9-ABA2-75057D5F7722}" srcId="{65C7EE3F-E49D-4C39-B007-277642375D53}" destId="{2286FEEA-E184-40C5-BB78-D4E9E2B313E3}" srcOrd="0" destOrd="0" parTransId="{BA753D4E-E695-4E14-A94E-70D784407437}" sibTransId="{705124CD-DE22-4AD5-B977-CAD9ECD0D156}"/>
    <dgm:cxn modelId="{0F4F5A2D-8793-471E-A6F4-0D7ED792B5EF}" type="presOf" srcId="{65C7EE3F-E49D-4C39-B007-277642375D53}" destId="{8ED1163B-1A5E-47C2-B64D-F159656F1394}" srcOrd="0" destOrd="0" presId="urn:microsoft.com/office/officeart/2005/8/layout/list1"/>
    <dgm:cxn modelId="{50BD5528-1169-4FA9-B90E-B625E73EFB8D}" type="presOf" srcId="{2286FEEA-E184-40C5-BB78-D4E9E2B313E3}" destId="{1B6DACA7-64C7-4F16-B206-AE6E16CF4A17}" srcOrd="0" destOrd="0" presId="urn:microsoft.com/office/officeart/2005/8/layout/list1"/>
    <dgm:cxn modelId="{9384C5AA-55FF-46E8-B1C6-3B9EBB4AFA99}" type="presOf" srcId="{950DE4A3-7C2A-4D1B-8CD7-1B48E3F41FA8}" destId="{8FBA8D2A-5F04-424E-A355-C472786CBC05}" srcOrd="1" destOrd="0" presId="urn:microsoft.com/office/officeart/2005/8/layout/list1"/>
    <dgm:cxn modelId="{7DCF8FE8-BB7F-4C03-9580-75A7C18C0704}" type="presOf" srcId="{950DE4A3-7C2A-4D1B-8CD7-1B48E3F41FA8}" destId="{346F4528-9432-4F42-A1E0-B9024F16780D}" srcOrd="0" destOrd="0" presId="urn:microsoft.com/office/officeart/2005/8/layout/list1"/>
    <dgm:cxn modelId="{49D72DC2-A5A8-459A-B144-AF6C5CBE3707}" type="presOf" srcId="{65C7EE3F-E49D-4C39-B007-277642375D53}" destId="{B9225BC0-FF1A-44DE-9FA2-37B3A20BE6B9}" srcOrd="1" destOrd="0" presId="urn:microsoft.com/office/officeart/2005/8/layout/list1"/>
    <dgm:cxn modelId="{EAD7016E-6FB8-4E7F-8B40-943A7F42F3E9}" type="presOf" srcId="{FEDFD0FF-B834-4E26-9F51-B0BF4991B88A}" destId="{A04F623D-BF55-4CCC-8E1E-F25C34B565D5}" srcOrd="0" destOrd="0" presId="urn:microsoft.com/office/officeart/2005/8/layout/list1"/>
    <dgm:cxn modelId="{01795A16-B06C-422D-B4A8-8B18ACCAFE62}" type="presParOf" srcId="{EB1F84DA-67F3-4AEA-87CC-4324C2831D72}" destId="{EEF055C5-1B4B-4D63-947E-EB99E8F62296}" srcOrd="0" destOrd="0" presId="urn:microsoft.com/office/officeart/2005/8/layout/list1"/>
    <dgm:cxn modelId="{8463BC0D-77DF-4D9A-B169-5E2087572A99}" type="presParOf" srcId="{EEF055C5-1B4B-4D63-947E-EB99E8F62296}" destId="{8ED1163B-1A5E-47C2-B64D-F159656F1394}" srcOrd="0" destOrd="0" presId="urn:microsoft.com/office/officeart/2005/8/layout/list1"/>
    <dgm:cxn modelId="{6E77461D-54F1-4A29-A952-27D42BFF6126}" type="presParOf" srcId="{EEF055C5-1B4B-4D63-947E-EB99E8F62296}" destId="{B9225BC0-FF1A-44DE-9FA2-37B3A20BE6B9}" srcOrd="1" destOrd="0" presId="urn:microsoft.com/office/officeart/2005/8/layout/list1"/>
    <dgm:cxn modelId="{AF64EA21-8AA7-4CF4-920D-4A2872BE6E20}" type="presParOf" srcId="{EB1F84DA-67F3-4AEA-87CC-4324C2831D72}" destId="{DC6ED222-30BF-49BC-947B-428D615661D8}" srcOrd="1" destOrd="0" presId="urn:microsoft.com/office/officeart/2005/8/layout/list1"/>
    <dgm:cxn modelId="{936E2CE0-A430-4B4E-A4D6-F9C91E20E350}" type="presParOf" srcId="{EB1F84DA-67F3-4AEA-87CC-4324C2831D72}" destId="{1B6DACA7-64C7-4F16-B206-AE6E16CF4A17}" srcOrd="2" destOrd="0" presId="urn:microsoft.com/office/officeart/2005/8/layout/list1"/>
    <dgm:cxn modelId="{64E16B48-56F8-41A1-BA1E-3C6BEF18F996}" type="presParOf" srcId="{EB1F84DA-67F3-4AEA-87CC-4324C2831D72}" destId="{E5BCE776-13E4-429A-9699-D74432E2BDEC}" srcOrd="3" destOrd="0" presId="urn:microsoft.com/office/officeart/2005/8/layout/list1"/>
    <dgm:cxn modelId="{EACB9282-1A45-4F45-8C4F-A86D399EE340}" type="presParOf" srcId="{EB1F84DA-67F3-4AEA-87CC-4324C2831D72}" destId="{EABB6A72-719F-4640-A9A2-B57CB2037B2C}" srcOrd="4" destOrd="0" presId="urn:microsoft.com/office/officeart/2005/8/layout/list1"/>
    <dgm:cxn modelId="{7D668465-8B65-4265-9EE1-DA13875301A0}" type="presParOf" srcId="{EABB6A72-719F-4640-A9A2-B57CB2037B2C}" destId="{346F4528-9432-4F42-A1E0-B9024F16780D}" srcOrd="0" destOrd="0" presId="urn:microsoft.com/office/officeart/2005/8/layout/list1"/>
    <dgm:cxn modelId="{1E1CF99B-0AA6-4BEB-A6B1-D853FF44105A}" type="presParOf" srcId="{EABB6A72-719F-4640-A9A2-B57CB2037B2C}" destId="{8FBA8D2A-5F04-424E-A355-C472786CBC05}" srcOrd="1" destOrd="0" presId="urn:microsoft.com/office/officeart/2005/8/layout/list1"/>
    <dgm:cxn modelId="{8A647FEE-4409-4C00-8794-8C4448D536A3}" type="presParOf" srcId="{EB1F84DA-67F3-4AEA-87CC-4324C2831D72}" destId="{5632B24F-7509-4A2E-8C9B-B987EF98333D}" srcOrd="5" destOrd="0" presId="urn:microsoft.com/office/officeart/2005/8/layout/list1"/>
    <dgm:cxn modelId="{D70CA0EC-F59E-40B4-A29A-374011FE8D28}" type="presParOf" srcId="{EB1F84DA-67F3-4AEA-87CC-4324C2831D72}" destId="{A04F623D-BF55-4CCC-8E1E-F25C34B565D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D509AB9-5D82-417E-98E4-B10E1F71D402}"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120BE45D-19F0-4FEF-A09B-8353413A9999}">
      <dgm:prSet/>
      <dgm:spPr/>
      <dgm:t>
        <a:bodyPr/>
        <a:lstStyle/>
        <a:p>
          <a:pPr rtl="0"/>
          <a:r>
            <a:rPr lang="zh-CN" b="1" dirty="0" smtClean="0"/>
            <a:t>一种直径</a:t>
          </a:r>
          <a:r>
            <a:rPr lang="en-US" b="1" dirty="0" smtClean="0"/>
            <a:t>20cm</a:t>
          </a:r>
          <a:r>
            <a:rPr lang="zh-CN" b="1" dirty="0" smtClean="0"/>
            <a:t>至</a:t>
          </a:r>
          <a:r>
            <a:rPr lang="en-US" b="1" dirty="0" smtClean="0"/>
            <a:t>1~2m</a:t>
          </a:r>
          <a:r>
            <a:rPr lang="zh-CN" b="1" dirty="0" smtClean="0"/>
            <a:t>，深</a:t>
          </a:r>
          <a:r>
            <a:rPr lang="en-US" b="1" dirty="0" smtClean="0"/>
            <a:t>10~15cm</a:t>
          </a:r>
          <a:r>
            <a:rPr lang="zh-CN" b="1" dirty="0" smtClean="0"/>
            <a:t>上下至</a:t>
          </a:r>
          <a:r>
            <a:rPr lang="en-US" b="1" dirty="0" smtClean="0"/>
            <a:t>1m</a:t>
          </a:r>
          <a:r>
            <a:rPr lang="zh-CN" b="1" dirty="0" smtClean="0"/>
            <a:t>的圆形或椭圆形小洞或凹坑，</a:t>
          </a:r>
          <a:endParaRPr lang="en-US" b="1" dirty="0"/>
        </a:p>
      </dgm:t>
    </dgm:pt>
    <dgm:pt modelId="{568A290B-F838-46F5-A7B3-1503A5D3648D}" type="parTrans" cxnId="{F81317C5-7AE6-4757-BB94-F51A2EFA9A3F}">
      <dgm:prSet/>
      <dgm:spPr/>
      <dgm:t>
        <a:bodyPr/>
        <a:lstStyle/>
        <a:p>
          <a:endParaRPr lang="zh-CN" altLang="en-US"/>
        </a:p>
      </dgm:t>
    </dgm:pt>
    <dgm:pt modelId="{CB1469CD-DDE3-4EA7-837F-65C8CCD061F7}" type="sibTrans" cxnId="{F81317C5-7AE6-4757-BB94-F51A2EFA9A3F}">
      <dgm:prSet/>
      <dgm:spPr/>
      <dgm:t>
        <a:bodyPr/>
        <a:lstStyle/>
        <a:p>
          <a:endParaRPr lang="zh-CN" altLang="en-US"/>
        </a:p>
      </dgm:t>
    </dgm:pt>
    <dgm:pt modelId="{7F9F2733-3E55-467E-B710-6E159CD644B1}">
      <dgm:prSet/>
      <dgm:spPr/>
      <dgm:t>
        <a:bodyPr/>
        <a:lstStyle/>
        <a:p>
          <a:pPr rtl="0"/>
          <a:r>
            <a:rPr lang="zh-CN" b="1" dirty="0" smtClean="0"/>
            <a:t>通常出现于迎风崖壁上，密集时犹如蜂窝，</a:t>
          </a:r>
          <a:endParaRPr lang="en-US" b="1" dirty="0"/>
        </a:p>
      </dgm:t>
    </dgm:pt>
    <dgm:pt modelId="{9FDC07C1-0040-46A5-BCAE-A26CE66D3F90}" type="parTrans" cxnId="{909248E8-394E-4C59-8FE1-E17B01BA61ED}">
      <dgm:prSet/>
      <dgm:spPr/>
      <dgm:t>
        <a:bodyPr/>
        <a:lstStyle/>
        <a:p>
          <a:endParaRPr lang="zh-CN" altLang="en-US"/>
        </a:p>
      </dgm:t>
    </dgm:pt>
    <dgm:pt modelId="{142280A8-E5A2-4B1C-BC79-9A104E7DBB72}" type="sibTrans" cxnId="{909248E8-394E-4C59-8FE1-E17B01BA61ED}">
      <dgm:prSet/>
      <dgm:spPr/>
      <dgm:t>
        <a:bodyPr/>
        <a:lstStyle/>
        <a:p>
          <a:endParaRPr lang="zh-CN" altLang="en-US"/>
        </a:p>
      </dgm:t>
    </dgm:pt>
    <dgm:pt modelId="{C1613BB1-38C9-46B3-9600-5196A665AE2E}">
      <dgm:prSet/>
      <dgm:spPr/>
      <dgm:t>
        <a:bodyPr/>
        <a:lstStyle/>
        <a:p>
          <a:pPr rtl="0"/>
          <a:r>
            <a:rPr lang="zh-CN" b="1" dirty="0" smtClean="0"/>
            <a:t>由风沙旋磨岩石裂隙而成。</a:t>
          </a:r>
          <a:endParaRPr lang="zh-CN" dirty="0"/>
        </a:p>
      </dgm:t>
    </dgm:pt>
    <dgm:pt modelId="{D43B0AB2-9513-498D-8D5A-93011E3AA76A}" type="parTrans" cxnId="{3E2BE18C-FA19-4E30-92A0-8A4C658D1C12}">
      <dgm:prSet/>
      <dgm:spPr/>
      <dgm:t>
        <a:bodyPr/>
        <a:lstStyle/>
        <a:p>
          <a:endParaRPr lang="zh-CN" altLang="en-US"/>
        </a:p>
      </dgm:t>
    </dgm:pt>
    <dgm:pt modelId="{FD4CE1E6-7E06-4346-ABA4-9B660A6A5F67}" type="sibTrans" cxnId="{3E2BE18C-FA19-4E30-92A0-8A4C658D1C12}">
      <dgm:prSet/>
      <dgm:spPr/>
      <dgm:t>
        <a:bodyPr/>
        <a:lstStyle/>
        <a:p>
          <a:endParaRPr lang="zh-CN" altLang="en-US"/>
        </a:p>
      </dgm:t>
    </dgm:pt>
    <dgm:pt modelId="{DAEC6C84-F2DC-4ABF-9056-CC9D3EFD195B}" type="pres">
      <dgm:prSet presAssocID="{BD509AB9-5D82-417E-98E4-B10E1F71D402}" presName="linear" presStyleCnt="0">
        <dgm:presLayoutVars>
          <dgm:animLvl val="lvl"/>
          <dgm:resizeHandles val="exact"/>
        </dgm:presLayoutVars>
      </dgm:prSet>
      <dgm:spPr/>
      <dgm:t>
        <a:bodyPr/>
        <a:lstStyle/>
        <a:p>
          <a:endParaRPr lang="zh-CN" altLang="en-US"/>
        </a:p>
      </dgm:t>
    </dgm:pt>
    <dgm:pt modelId="{E25E2B02-3D3E-487B-B08A-F6D73DDDCAD3}" type="pres">
      <dgm:prSet presAssocID="{120BE45D-19F0-4FEF-A09B-8353413A9999}" presName="parentText" presStyleLbl="node1" presStyleIdx="0" presStyleCnt="3">
        <dgm:presLayoutVars>
          <dgm:chMax val="0"/>
          <dgm:bulletEnabled val="1"/>
        </dgm:presLayoutVars>
      </dgm:prSet>
      <dgm:spPr/>
      <dgm:t>
        <a:bodyPr/>
        <a:lstStyle/>
        <a:p>
          <a:endParaRPr lang="zh-CN" altLang="en-US"/>
        </a:p>
      </dgm:t>
    </dgm:pt>
    <dgm:pt modelId="{1A11381E-87E8-4626-AFA5-F9DB9545F583}" type="pres">
      <dgm:prSet presAssocID="{CB1469CD-DDE3-4EA7-837F-65C8CCD061F7}" presName="spacer" presStyleCnt="0"/>
      <dgm:spPr/>
    </dgm:pt>
    <dgm:pt modelId="{3F57DE94-AA6B-4155-8F6E-9BEF8816CA59}" type="pres">
      <dgm:prSet presAssocID="{7F9F2733-3E55-467E-B710-6E159CD644B1}" presName="parentText" presStyleLbl="node1" presStyleIdx="1" presStyleCnt="3">
        <dgm:presLayoutVars>
          <dgm:chMax val="0"/>
          <dgm:bulletEnabled val="1"/>
        </dgm:presLayoutVars>
      </dgm:prSet>
      <dgm:spPr/>
      <dgm:t>
        <a:bodyPr/>
        <a:lstStyle/>
        <a:p>
          <a:endParaRPr lang="zh-CN" altLang="en-US"/>
        </a:p>
      </dgm:t>
    </dgm:pt>
    <dgm:pt modelId="{3AB75F3D-29CA-45FD-8DCF-7F224500150F}" type="pres">
      <dgm:prSet presAssocID="{142280A8-E5A2-4B1C-BC79-9A104E7DBB72}" presName="spacer" presStyleCnt="0"/>
      <dgm:spPr/>
    </dgm:pt>
    <dgm:pt modelId="{0043D5AE-2E32-45D6-9F11-C27D51DE826F}" type="pres">
      <dgm:prSet presAssocID="{C1613BB1-38C9-46B3-9600-5196A665AE2E}" presName="parentText" presStyleLbl="node1" presStyleIdx="2" presStyleCnt="3">
        <dgm:presLayoutVars>
          <dgm:chMax val="0"/>
          <dgm:bulletEnabled val="1"/>
        </dgm:presLayoutVars>
      </dgm:prSet>
      <dgm:spPr/>
      <dgm:t>
        <a:bodyPr/>
        <a:lstStyle/>
        <a:p>
          <a:endParaRPr lang="zh-CN" altLang="en-US"/>
        </a:p>
      </dgm:t>
    </dgm:pt>
  </dgm:ptLst>
  <dgm:cxnLst>
    <dgm:cxn modelId="{64A1D259-0973-4017-ACC6-2A239BE9CBD4}" type="presOf" srcId="{C1613BB1-38C9-46B3-9600-5196A665AE2E}" destId="{0043D5AE-2E32-45D6-9F11-C27D51DE826F}" srcOrd="0" destOrd="0" presId="urn:microsoft.com/office/officeart/2005/8/layout/vList2"/>
    <dgm:cxn modelId="{F81317C5-7AE6-4757-BB94-F51A2EFA9A3F}" srcId="{BD509AB9-5D82-417E-98E4-B10E1F71D402}" destId="{120BE45D-19F0-4FEF-A09B-8353413A9999}" srcOrd="0" destOrd="0" parTransId="{568A290B-F838-46F5-A7B3-1503A5D3648D}" sibTransId="{CB1469CD-DDE3-4EA7-837F-65C8CCD061F7}"/>
    <dgm:cxn modelId="{4F223809-AB47-4FC0-A8EC-5A40DBE07D14}" type="presOf" srcId="{7F9F2733-3E55-467E-B710-6E159CD644B1}" destId="{3F57DE94-AA6B-4155-8F6E-9BEF8816CA59}" srcOrd="0" destOrd="0" presId="urn:microsoft.com/office/officeart/2005/8/layout/vList2"/>
    <dgm:cxn modelId="{77162C00-16D8-4DE3-9125-74B717CF97B1}" type="presOf" srcId="{BD509AB9-5D82-417E-98E4-B10E1F71D402}" destId="{DAEC6C84-F2DC-4ABF-9056-CC9D3EFD195B}" srcOrd="0" destOrd="0" presId="urn:microsoft.com/office/officeart/2005/8/layout/vList2"/>
    <dgm:cxn modelId="{9FB01E8F-06D7-4C4F-858C-8DBCC02091DD}" type="presOf" srcId="{120BE45D-19F0-4FEF-A09B-8353413A9999}" destId="{E25E2B02-3D3E-487B-B08A-F6D73DDDCAD3}" srcOrd="0" destOrd="0" presId="urn:microsoft.com/office/officeart/2005/8/layout/vList2"/>
    <dgm:cxn modelId="{909248E8-394E-4C59-8FE1-E17B01BA61ED}" srcId="{BD509AB9-5D82-417E-98E4-B10E1F71D402}" destId="{7F9F2733-3E55-467E-B710-6E159CD644B1}" srcOrd="1" destOrd="0" parTransId="{9FDC07C1-0040-46A5-BCAE-A26CE66D3F90}" sibTransId="{142280A8-E5A2-4B1C-BC79-9A104E7DBB72}"/>
    <dgm:cxn modelId="{3E2BE18C-FA19-4E30-92A0-8A4C658D1C12}" srcId="{BD509AB9-5D82-417E-98E4-B10E1F71D402}" destId="{C1613BB1-38C9-46B3-9600-5196A665AE2E}" srcOrd="2" destOrd="0" parTransId="{D43B0AB2-9513-498D-8D5A-93011E3AA76A}" sibTransId="{FD4CE1E6-7E06-4346-ABA4-9B660A6A5F67}"/>
    <dgm:cxn modelId="{AEA8B317-18B9-4645-81D8-BBC5694B7BA2}" type="presParOf" srcId="{DAEC6C84-F2DC-4ABF-9056-CC9D3EFD195B}" destId="{E25E2B02-3D3E-487B-B08A-F6D73DDDCAD3}" srcOrd="0" destOrd="0" presId="urn:microsoft.com/office/officeart/2005/8/layout/vList2"/>
    <dgm:cxn modelId="{412BCE5F-225D-43C4-B5A1-3F5A54080696}" type="presParOf" srcId="{DAEC6C84-F2DC-4ABF-9056-CC9D3EFD195B}" destId="{1A11381E-87E8-4626-AFA5-F9DB9545F583}" srcOrd="1" destOrd="0" presId="urn:microsoft.com/office/officeart/2005/8/layout/vList2"/>
    <dgm:cxn modelId="{0D71BF13-E1C1-4E28-94AF-B0E51C3CE543}" type="presParOf" srcId="{DAEC6C84-F2DC-4ABF-9056-CC9D3EFD195B}" destId="{3F57DE94-AA6B-4155-8F6E-9BEF8816CA59}" srcOrd="2" destOrd="0" presId="urn:microsoft.com/office/officeart/2005/8/layout/vList2"/>
    <dgm:cxn modelId="{E5E2A8E7-E392-45FD-ACB2-4825A7BF2676}" type="presParOf" srcId="{DAEC6C84-F2DC-4ABF-9056-CC9D3EFD195B}" destId="{3AB75F3D-29CA-45FD-8DCF-7F224500150F}" srcOrd="3" destOrd="0" presId="urn:microsoft.com/office/officeart/2005/8/layout/vList2"/>
    <dgm:cxn modelId="{0643D238-42A2-4EC9-A80F-62167EE01020}" type="presParOf" srcId="{DAEC6C84-F2DC-4ABF-9056-CC9D3EFD195B}" destId="{0043D5AE-2E32-45D6-9F11-C27D51DE826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1D810048-D632-4556-909C-1DBD52438C3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zh-CN" altLang="en-US"/>
        </a:p>
      </dgm:t>
    </dgm:pt>
    <dgm:pt modelId="{9709EC14-188C-4CD0-94D0-5343B1603553}">
      <dgm:prSet/>
      <dgm:spPr/>
      <dgm:t>
        <a:bodyPr/>
        <a:lstStyle/>
        <a:p>
          <a:pPr rtl="0"/>
          <a:r>
            <a:rPr lang="zh-CN" b="1" dirty="0" smtClean="0"/>
            <a:t>风蚀柱：</a:t>
          </a:r>
          <a:endParaRPr lang="zh-CN" b="1" dirty="0"/>
        </a:p>
      </dgm:t>
    </dgm:pt>
    <dgm:pt modelId="{64D24F7E-DD93-4845-BE91-690C2D5AE27C}" type="parTrans" cxnId="{B0E43963-176F-4CE6-AE8C-B5D103A8161B}">
      <dgm:prSet/>
      <dgm:spPr/>
      <dgm:t>
        <a:bodyPr/>
        <a:lstStyle/>
        <a:p>
          <a:endParaRPr lang="zh-CN" altLang="en-US" b="1"/>
        </a:p>
      </dgm:t>
    </dgm:pt>
    <dgm:pt modelId="{A548C525-9A67-4E6F-BE5A-1449C34AEB12}" type="sibTrans" cxnId="{B0E43963-176F-4CE6-AE8C-B5D103A8161B}">
      <dgm:prSet/>
      <dgm:spPr/>
      <dgm:t>
        <a:bodyPr/>
        <a:lstStyle/>
        <a:p>
          <a:endParaRPr lang="zh-CN" altLang="en-US" b="1"/>
        </a:p>
      </dgm:t>
    </dgm:pt>
    <dgm:pt modelId="{FFF297BB-28BB-4BE0-884A-65DFB0643B7C}">
      <dgm:prSet/>
      <dgm:spPr/>
      <dgm:t>
        <a:bodyPr/>
        <a:lstStyle/>
        <a:p>
          <a:pPr rtl="0"/>
          <a:r>
            <a:rPr lang="zh-CN" b="1" dirty="0" smtClean="0"/>
            <a:t>风蚀蘑菇</a:t>
          </a:r>
          <a:r>
            <a:rPr lang="en-US" b="1" dirty="0" smtClean="0"/>
            <a:t>:</a:t>
          </a:r>
          <a:endParaRPr lang="zh-CN" b="1" dirty="0"/>
        </a:p>
      </dgm:t>
    </dgm:pt>
    <dgm:pt modelId="{A5A29F9A-78F4-488C-8685-B3ADDE572DBE}" type="parTrans" cxnId="{FEB9786C-0A91-4614-BFBD-F61102729057}">
      <dgm:prSet/>
      <dgm:spPr/>
      <dgm:t>
        <a:bodyPr/>
        <a:lstStyle/>
        <a:p>
          <a:endParaRPr lang="zh-CN" altLang="en-US" b="1"/>
        </a:p>
      </dgm:t>
    </dgm:pt>
    <dgm:pt modelId="{12FE64C1-21E9-496C-8C14-BF11221A376F}" type="sibTrans" cxnId="{FEB9786C-0A91-4614-BFBD-F61102729057}">
      <dgm:prSet/>
      <dgm:spPr/>
      <dgm:t>
        <a:bodyPr/>
        <a:lstStyle/>
        <a:p>
          <a:endParaRPr lang="zh-CN" altLang="en-US" b="1"/>
        </a:p>
      </dgm:t>
    </dgm:pt>
    <dgm:pt modelId="{0B6EE054-4A00-4356-AC09-30B49AA24950}">
      <dgm:prSet/>
      <dgm:spPr/>
      <dgm:t>
        <a:bodyPr/>
        <a:lstStyle/>
        <a:p>
          <a:pPr rtl="0"/>
          <a:r>
            <a:rPr lang="zh-CN" b="1" dirty="0" smtClean="0"/>
            <a:t>风长期吹蚀垂直与水平裂隙均较发育的裸露基岩形成</a:t>
          </a:r>
          <a:endParaRPr lang="zh-CN" b="1" dirty="0"/>
        </a:p>
      </dgm:t>
    </dgm:pt>
    <dgm:pt modelId="{424AF925-8368-4C2D-849A-264EEC2174C2}" type="parTrans" cxnId="{25239995-9C1E-407F-8C45-CB235375022A}">
      <dgm:prSet/>
      <dgm:spPr/>
      <dgm:t>
        <a:bodyPr/>
        <a:lstStyle/>
        <a:p>
          <a:endParaRPr lang="zh-CN" altLang="en-US" b="1"/>
        </a:p>
      </dgm:t>
    </dgm:pt>
    <dgm:pt modelId="{7853BE03-1CB8-42D3-A31A-5D095B57AD37}" type="sibTrans" cxnId="{25239995-9C1E-407F-8C45-CB235375022A}">
      <dgm:prSet/>
      <dgm:spPr/>
      <dgm:t>
        <a:bodyPr/>
        <a:lstStyle/>
        <a:p>
          <a:endParaRPr lang="zh-CN" altLang="en-US" b="1"/>
        </a:p>
      </dgm:t>
    </dgm:pt>
    <dgm:pt modelId="{04417D0C-D3DE-48EF-840B-A645D4908579}">
      <dgm:prSet/>
      <dgm:spPr/>
      <dgm:t>
        <a:bodyPr/>
        <a:lstStyle/>
        <a:p>
          <a:pPr rtl="0"/>
          <a:r>
            <a:rPr lang="zh-CN" b="1" dirty="0" smtClean="0"/>
            <a:t>进一步磨蚀风蚀柱的基部形成</a:t>
          </a:r>
          <a:endParaRPr lang="zh-CN" b="1" dirty="0"/>
        </a:p>
      </dgm:t>
    </dgm:pt>
    <dgm:pt modelId="{76DFBDDF-1C61-402A-8F72-2CA876C98D11}" type="parTrans" cxnId="{6A0A7C90-4B70-4224-A229-2266EE5C54B1}">
      <dgm:prSet/>
      <dgm:spPr/>
      <dgm:t>
        <a:bodyPr/>
        <a:lstStyle/>
        <a:p>
          <a:endParaRPr lang="zh-CN" altLang="en-US" b="1"/>
        </a:p>
      </dgm:t>
    </dgm:pt>
    <dgm:pt modelId="{28038BF7-75EE-4F0E-90B4-A860CA065DBC}" type="sibTrans" cxnId="{6A0A7C90-4B70-4224-A229-2266EE5C54B1}">
      <dgm:prSet/>
      <dgm:spPr/>
      <dgm:t>
        <a:bodyPr/>
        <a:lstStyle/>
        <a:p>
          <a:endParaRPr lang="zh-CN" altLang="en-US" b="1"/>
        </a:p>
      </dgm:t>
    </dgm:pt>
    <dgm:pt modelId="{0B6A72C2-76DF-4010-AB81-31811BB993FA}" type="pres">
      <dgm:prSet presAssocID="{1D810048-D632-4556-909C-1DBD52438C3E}" presName="linear" presStyleCnt="0">
        <dgm:presLayoutVars>
          <dgm:dir/>
          <dgm:animLvl val="lvl"/>
          <dgm:resizeHandles val="exact"/>
        </dgm:presLayoutVars>
      </dgm:prSet>
      <dgm:spPr/>
      <dgm:t>
        <a:bodyPr/>
        <a:lstStyle/>
        <a:p>
          <a:endParaRPr lang="zh-CN" altLang="en-US"/>
        </a:p>
      </dgm:t>
    </dgm:pt>
    <dgm:pt modelId="{56018C52-DA36-4778-877F-5F99C950CF98}" type="pres">
      <dgm:prSet presAssocID="{9709EC14-188C-4CD0-94D0-5343B1603553}" presName="parentLin" presStyleCnt="0"/>
      <dgm:spPr/>
      <dgm:t>
        <a:bodyPr/>
        <a:lstStyle/>
        <a:p>
          <a:endParaRPr lang="zh-CN" altLang="en-US"/>
        </a:p>
      </dgm:t>
    </dgm:pt>
    <dgm:pt modelId="{7121A2C9-C722-4444-B219-B2D66B796E2D}" type="pres">
      <dgm:prSet presAssocID="{9709EC14-188C-4CD0-94D0-5343B1603553}" presName="parentLeftMargin" presStyleLbl="node1" presStyleIdx="0" presStyleCnt="2"/>
      <dgm:spPr/>
      <dgm:t>
        <a:bodyPr/>
        <a:lstStyle/>
        <a:p>
          <a:endParaRPr lang="zh-CN" altLang="en-US"/>
        </a:p>
      </dgm:t>
    </dgm:pt>
    <dgm:pt modelId="{9607C69E-4B82-4AD3-9EA0-B2201BC1EDA4}" type="pres">
      <dgm:prSet presAssocID="{9709EC14-188C-4CD0-94D0-5343B1603553}" presName="parentText" presStyleLbl="node1" presStyleIdx="0" presStyleCnt="2">
        <dgm:presLayoutVars>
          <dgm:chMax val="0"/>
          <dgm:bulletEnabled val="1"/>
        </dgm:presLayoutVars>
      </dgm:prSet>
      <dgm:spPr/>
      <dgm:t>
        <a:bodyPr/>
        <a:lstStyle/>
        <a:p>
          <a:endParaRPr lang="zh-CN" altLang="en-US"/>
        </a:p>
      </dgm:t>
    </dgm:pt>
    <dgm:pt modelId="{B211903B-4C92-4458-8361-CB14A398F7E7}" type="pres">
      <dgm:prSet presAssocID="{9709EC14-188C-4CD0-94D0-5343B1603553}" presName="negativeSpace" presStyleCnt="0"/>
      <dgm:spPr/>
      <dgm:t>
        <a:bodyPr/>
        <a:lstStyle/>
        <a:p>
          <a:endParaRPr lang="zh-CN" altLang="en-US"/>
        </a:p>
      </dgm:t>
    </dgm:pt>
    <dgm:pt modelId="{1D0CEFC1-7419-4E2B-AC7A-04A5C02240E0}" type="pres">
      <dgm:prSet presAssocID="{9709EC14-188C-4CD0-94D0-5343B1603553}" presName="childText" presStyleLbl="conFgAcc1" presStyleIdx="0" presStyleCnt="2">
        <dgm:presLayoutVars>
          <dgm:bulletEnabled val="1"/>
        </dgm:presLayoutVars>
      </dgm:prSet>
      <dgm:spPr/>
      <dgm:t>
        <a:bodyPr/>
        <a:lstStyle/>
        <a:p>
          <a:endParaRPr lang="zh-CN" altLang="en-US"/>
        </a:p>
      </dgm:t>
    </dgm:pt>
    <dgm:pt modelId="{13D1309D-7DE4-41A0-BEA4-85DFACAF3533}" type="pres">
      <dgm:prSet presAssocID="{A548C525-9A67-4E6F-BE5A-1449C34AEB12}" presName="spaceBetweenRectangles" presStyleCnt="0"/>
      <dgm:spPr/>
      <dgm:t>
        <a:bodyPr/>
        <a:lstStyle/>
        <a:p>
          <a:endParaRPr lang="zh-CN" altLang="en-US"/>
        </a:p>
      </dgm:t>
    </dgm:pt>
    <dgm:pt modelId="{7FDBDA33-2C9A-44EE-80ED-AAB5F34CA98F}" type="pres">
      <dgm:prSet presAssocID="{FFF297BB-28BB-4BE0-884A-65DFB0643B7C}" presName="parentLin" presStyleCnt="0"/>
      <dgm:spPr/>
      <dgm:t>
        <a:bodyPr/>
        <a:lstStyle/>
        <a:p>
          <a:endParaRPr lang="zh-CN" altLang="en-US"/>
        </a:p>
      </dgm:t>
    </dgm:pt>
    <dgm:pt modelId="{9BB96FF4-2341-4ED3-8877-832DEEBBE5A6}" type="pres">
      <dgm:prSet presAssocID="{FFF297BB-28BB-4BE0-884A-65DFB0643B7C}" presName="parentLeftMargin" presStyleLbl="node1" presStyleIdx="0" presStyleCnt="2"/>
      <dgm:spPr/>
      <dgm:t>
        <a:bodyPr/>
        <a:lstStyle/>
        <a:p>
          <a:endParaRPr lang="zh-CN" altLang="en-US"/>
        </a:p>
      </dgm:t>
    </dgm:pt>
    <dgm:pt modelId="{1DCAA1EF-14C0-46DF-909B-A3D57AD2AECE}" type="pres">
      <dgm:prSet presAssocID="{FFF297BB-28BB-4BE0-884A-65DFB0643B7C}" presName="parentText" presStyleLbl="node1" presStyleIdx="1" presStyleCnt="2">
        <dgm:presLayoutVars>
          <dgm:chMax val="0"/>
          <dgm:bulletEnabled val="1"/>
        </dgm:presLayoutVars>
      </dgm:prSet>
      <dgm:spPr/>
      <dgm:t>
        <a:bodyPr/>
        <a:lstStyle/>
        <a:p>
          <a:endParaRPr lang="zh-CN" altLang="en-US"/>
        </a:p>
      </dgm:t>
    </dgm:pt>
    <dgm:pt modelId="{A34FED1C-7C0D-4442-B378-565DC7BD7476}" type="pres">
      <dgm:prSet presAssocID="{FFF297BB-28BB-4BE0-884A-65DFB0643B7C}" presName="negativeSpace" presStyleCnt="0"/>
      <dgm:spPr/>
      <dgm:t>
        <a:bodyPr/>
        <a:lstStyle/>
        <a:p>
          <a:endParaRPr lang="zh-CN" altLang="en-US"/>
        </a:p>
      </dgm:t>
    </dgm:pt>
    <dgm:pt modelId="{32A32381-144F-4EC6-941A-261767C2BD21}" type="pres">
      <dgm:prSet presAssocID="{FFF297BB-28BB-4BE0-884A-65DFB0643B7C}" presName="childText" presStyleLbl="conFgAcc1" presStyleIdx="1" presStyleCnt="2">
        <dgm:presLayoutVars>
          <dgm:bulletEnabled val="1"/>
        </dgm:presLayoutVars>
      </dgm:prSet>
      <dgm:spPr/>
      <dgm:t>
        <a:bodyPr/>
        <a:lstStyle/>
        <a:p>
          <a:endParaRPr lang="zh-CN" altLang="en-US"/>
        </a:p>
      </dgm:t>
    </dgm:pt>
  </dgm:ptLst>
  <dgm:cxnLst>
    <dgm:cxn modelId="{61B449A4-929A-498C-95B2-D1A118A5710A}" type="presOf" srcId="{0B6EE054-4A00-4356-AC09-30B49AA24950}" destId="{1D0CEFC1-7419-4E2B-AC7A-04A5C02240E0}" srcOrd="0" destOrd="0" presId="urn:microsoft.com/office/officeart/2005/8/layout/list1"/>
    <dgm:cxn modelId="{B0E43963-176F-4CE6-AE8C-B5D103A8161B}" srcId="{1D810048-D632-4556-909C-1DBD52438C3E}" destId="{9709EC14-188C-4CD0-94D0-5343B1603553}" srcOrd="0" destOrd="0" parTransId="{64D24F7E-DD93-4845-BE91-690C2D5AE27C}" sibTransId="{A548C525-9A67-4E6F-BE5A-1449C34AEB12}"/>
    <dgm:cxn modelId="{956E4A86-6C16-4397-AA59-645283ADD68C}" type="presOf" srcId="{9709EC14-188C-4CD0-94D0-5343B1603553}" destId="{7121A2C9-C722-4444-B219-B2D66B796E2D}" srcOrd="0" destOrd="0" presId="urn:microsoft.com/office/officeart/2005/8/layout/list1"/>
    <dgm:cxn modelId="{405AD450-A9FC-4C7D-9E37-394D74924689}" type="presOf" srcId="{04417D0C-D3DE-48EF-840B-A645D4908579}" destId="{32A32381-144F-4EC6-941A-261767C2BD21}" srcOrd="0" destOrd="0" presId="urn:microsoft.com/office/officeart/2005/8/layout/list1"/>
    <dgm:cxn modelId="{18C22144-9D56-4960-9F63-45F77E3E654F}" type="presOf" srcId="{FFF297BB-28BB-4BE0-884A-65DFB0643B7C}" destId="{1DCAA1EF-14C0-46DF-909B-A3D57AD2AECE}" srcOrd="1" destOrd="0" presId="urn:microsoft.com/office/officeart/2005/8/layout/list1"/>
    <dgm:cxn modelId="{25239995-9C1E-407F-8C45-CB235375022A}" srcId="{9709EC14-188C-4CD0-94D0-5343B1603553}" destId="{0B6EE054-4A00-4356-AC09-30B49AA24950}" srcOrd="0" destOrd="0" parTransId="{424AF925-8368-4C2D-849A-264EEC2174C2}" sibTransId="{7853BE03-1CB8-42D3-A31A-5D095B57AD37}"/>
    <dgm:cxn modelId="{6A0A7C90-4B70-4224-A229-2266EE5C54B1}" srcId="{FFF297BB-28BB-4BE0-884A-65DFB0643B7C}" destId="{04417D0C-D3DE-48EF-840B-A645D4908579}" srcOrd="0" destOrd="0" parTransId="{76DFBDDF-1C61-402A-8F72-2CA876C98D11}" sibTransId="{28038BF7-75EE-4F0E-90B4-A860CA065DBC}"/>
    <dgm:cxn modelId="{448561F4-4E6F-47DC-AE31-984A0DD15B27}" type="presOf" srcId="{FFF297BB-28BB-4BE0-884A-65DFB0643B7C}" destId="{9BB96FF4-2341-4ED3-8877-832DEEBBE5A6}" srcOrd="0" destOrd="0" presId="urn:microsoft.com/office/officeart/2005/8/layout/list1"/>
    <dgm:cxn modelId="{FEB9786C-0A91-4614-BFBD-F61102729057}" srcId="{1D810048-D632-4556-909C-1DBD52438C3E}" destId="{FFF297BB-28BB-4BE0-884A-65DFB0643B7C}" srcOrd="1" destOrd="0" parTransId="{A5A29F9A-78F4-488C-8685-B3ADDE572DBE}" sibTransId="{12FE64C1-21E9-496C-8C14-BF11221A376F}"/>
    <dgm:cxn modelId="{23C1803D-D180-4E9C-AEE8-88749E5C5E1F}" type="presOf" srcId="{9709EC14-188C-4CD0-94D0-5343B1603553}" destId="{9607C69E-4B82-4AD3-9EA0-B2201BC1EDA4}" srcOrd="1" destOrd="0" presId="urn:microsoft.com/office/officeart/2005/8/layout/list1"/>
    <dgm:cxn modelId="{D71823E7-31EE-40A0-A253-5006EC476629}" type="presOf" srcId="{1D810048-D632-4556-909C-1DBD52438C3E}" destId="{0B6A72C2-76DF-4010-AB81-31811BB993FA}" srcOrd="0" destOrd="0" presId="urn:microsoft.com/office/officeart/2005/8/layout/list1"/>
    <dgm:cxn modelId="{FD346DEA-3341-4832-B1F0-796572B41B89}" type="presParOf" srcId="{0B6A72C2-76DF-4010-AB81-31811BB993FA}" destId="{56018C52-DA36-4778-877F-5F99C950CF98}" srcOrd="0" destOrd="0" presId="urn:microsoft.com/office/officeart/2005/8/layout/list1"/>
    <dgm:cxn modelId="{2E0F84DD-8541-4370-9814-45F7872B9E02}" type="presParOf" srcId="{56018C52-DA36-4778-877F-5F99C950CF98}" destId="{7121A2C9-C722-4444-B219-B2D66B796E2D}" srcOrd="0" destOrd="0" presId="urn:microsoft.com/office/officeart/2005/8/layout/list1"/>
    <dgm:cxn modelId="{1B099C15-F8BB-418F-B71B-3CA1B82782D9}" type="presParOf" srcId="{56018C52-DA36-4778-877F-5F99C950CF98}" destId="{9607C69E-4B82-4AD3-9EA0-B2201BC1EDA4}" srcOrd="1" destOrd="0" presId="urn:microsoft.com/office/officeart/2005/8/layout/list1"/>
    <dgm:cxn modelId="{E802729B-3566-4970-996E-35104330CBFB}" type="presParOf" srcId="{0B6A72C2-76DF-4010-AB81-31811BB993FA}" destId="{B211903B-4C92-4458-8361-CB14A398F7E7}" srcOrd="1" destOrd="0" presId="urn:microsoft.com/office/officeart/2005/8/layout/list1"/>
    <dgm:cxn modelId="{AE2EE631-62B9-40E2-B964-6951A5EDBA81}" type="presParOf" srcId="{0B6A72C2-76DF-4010-AB81-31811BB993FA}" destId="{1D0CEFC1-7419-4E2B-AC7A-04A5C02240E0}" srcOrd="2" destOrd="0" presId="urn:microsoft.com/office/officeart/2005/8/layout/list1"/>
    <dgm:cxn modelId="{0B1BB8B5-56EB-4EF6-BFEF-6A8EF1DC5131}" type="presParOf" srcId="{0B6A72C2-76DF-4010-AB81-31811BB993FA}" destId="{13D1309D-7DE4-41A0-BEA4-85DFACAF3533}" srcOrd="3" destOrd="0" presId="urn:microsoft.com/office/officeart/2005/8/layout/list1"/>
    <dgm:cxn modelId="{EBA4F5E1-5D22-4ECD-8307-E220D2336730}" type="presParOf" srcId="{0B6A72C2-76DF-4010-AB81-31811BB993FA}" destId="{7FDBDA33-2C9A-44EE-80ED-AAB5F34CA98F}" srcOrd="4" destOrd="0" presId="urn:microsoft.com/office/officeart/2005/8/layout/list1"/>
    <dgm:cxn modelId="{9F63E3FA-01F6-40C3-8C96-DE0A057EB41C}" type="presParOf" srcId="{7FDBDA33-2C9A-44EE-80ED-AAB5F34CA98F}" destId="{9BB96FF4-2341-4ED3-8877-832DEEBBE5A6}" srcOrd="0" destOrd="0" presId="urn:microsoft.com/office/officeart/2005/8/layout/list1"/>
    <dgm:cxn modelId="{25649938-C7F5-4AAA-A4EB-BEE98E95CE0B}" type="presParOf" srcId="{7FDBDA33-2C9A-44EE-80ED-AAB5F34CA98F}" destId="{1DCAA1EF-14C0-46DF-909B-A3D57AD2AECE}" srcOrd="1" destOrd="0" presId="urn:microsoft.com/office/officeart/2005/8/layout/list1"/>
    <dgm:cxn modelId="{B0AAFF7A-AD1B-4143-9050-805405F29C02}" type="presParOf" srcId="{0B6A72C2-76DF-4010-AB81-31811BB993FA}" destId="{A34FED1C-7C0D-4442-B378-565DC7BD7476}" srcOrd="5" destOrd="0" presId="urn:microsoft.com/office/officeart/2005/8/layout/list1"/>
    <dgm:cxn modelId="{55920F41-BC61-491E-B05A-AAAC690B4E0D}" type="presParOf" srcId="{0B6A72C2-76DF-4010-AB81-31811BB993FA}" destId="{32A32381-144F-4EC6-941A-261767C2BD2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6340D11D-F6C2-4CA5-963D-5C49569DE1E8}"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72CF0EC9-79FA-4780-91AC-F583C1DEE380}">
      <dgm:prSet/>
      <dgm:spPr/>
      <dgm:t>
        <a:bodyPr/>
        <a:lstStyle/>
        <a:p>
          <a:pPr rtl="0"/>
          <a:r>
            <a:rPr lang="zh-CN" b="1" dirty="0" smtClean="0"/>
            <a:t>风蚀洼地：风吹蚀地面松散物质后形成的直径</a:t>
          </a:r>
          <a:r>
            <a:rPr lang="en-US" b="1" dirty="0" smtClean="0"/>
            <a:t>10~100 m</a:t>
          </a:r>
          <a:r>
            <a:rPr lang="zh-CN" b="1" dirty="0" smtClean="0"/>
            <a:t>，深</a:t>
          </a:r>
          <a:r>
            <a:rPr lang="en-US" b="1" dirty="0" smtClean="0"/>
            <a:t>1 m</a:t>
          </a:r>
          <a:r>
            <a:rPr lang="zh-CN" b="1" dirty="0" smtClean="0"/>
            <a:t>，平面呈圆形或马蹄形的洼地，称为风蚀洼地。</a:t>
          </a:r>
          <a:endParaRPr lang="zh-CN" b="1" dirty="0"/>
        </a:p>
      </dgm:t>
    </dgm:pt>
    <dgm:pt modelId="{8BB99E96-94E9-4AF3-91EB-1AFD8C6B20D1}" type="parTrans" cxnId="{EC7037A6-A586-4209-80A4-430BBA6BB515}">
      <dgm:prSet/>
      <dgm:spPr/>
      <dgm:t>
        <a:bodyPr/>
        <a:lstStyle/>
        <a:p>
          <a:endParaRPr lang="zh-CN" altLang="en-US" b="1"/>
        </a:p>
      </dgm:t>
    </dgm:pt>
    <dgm:pt modelId="{D8CB0715-CE82-4C1F-A0FC-65F74F66B7CC}" type="sibTrans" cxnId="{EC7037A6-A586-4209-80A4-430BBA6BB515}">
      <dgm:prSet/>
      <dgm:spPr/>
      <dgm:t>
        <a:bodyPr/>
        <a:lstStyle/>
        <a:p>
          <a:endParaRPr lang="zh-CN" altLang="en-US" b="1"/>
        </a:p>
      </dgm:t>
    </dgm:pt>
    <dgm:pt modelId="{A8AB379E-1FAE-443D-9169-AB76346546C2}">
      <dgm:prSet/>
      <dgm:spPr/>
      <dgm:t>
        <a:bodyPr/>
        <a:lstStyle/>
        <a:p>
          <a:pPr rtl="0"/>
          <a:r>
            <a:rPr lang="zh-CN" b="1" dirty="0" smtClean="0"/>
            <a:t>风蚀洼地特点：呈椭圆形或马蹄形，背风坡较陡。</a:t>
          </a:r>
          <a:endParaRPr lang="zh-CN" b="1" dirty="0"/>
        </a:p>
      </dgm:t>
    </dgm:pt>
    <dgm:pt modelId="{08544022-37B9-4552-8438-90BEB519E6EB}" type="parTrans" cxnId="{4AC42824-AC81-4B7C-B6BD-4437F6D70AF9}">
      <dgm:prSet/>
      <dgm:spPr/>
      <dgm:t>
        <a:bodyPr/>
        <a:lstStyle/>
        <a:p>
          <a:endParaRPr lang="zh-CN" altLang="en-US" b="1"/>
        </a:p>
      </dgm:t>
    </dgm:pt>
    <dgm:pt modelId="{3D2107E8-EE54-4E31-A63A-0ED72E29D16B}" type="sibTrans" cxnId="{4AC42824-AC81-4B7C-B6BD-4437F6D70AF9}">
      <dgm:prSet/>
      <dgm:spPr/>
      <dgm:t>
        <a:bodyPr/>
        <a:lstStyle/>
        <a:p>
          <a:endParaRPr lang="zh-CN" altLang="en-US" b="1"/>
        </a:p>
      </dgm:t>
    </dgm:pt>
    <dgm:pt modelId="{8C4F6080-98D2-4841-877C-DA0D26104924}" type="pres">
      <dgm:prSet presAssocID="{6340D11D-F6C2-4CA5-963D-5C49569DE1E8}" presName="linear" presStyleCnt="0">
        <dgm:presLayoutVars>
          <dgm:animLvl val="lvl"/>
          <dgm:resizeHandles val="exact"/>
        </dgm:presLayoutVars>
      </dgm:prSet>
      <dgm:spPr/>
      <dgm:t>
        <a:bodyPr/>
        <a:lstStyle/>
        <a:p>
          <a:endParaRPr lang="zh-CN" altLang="en-US"/>
        </a:p>
      </dgm:t>
    </dgm:pt>
    <dgm:pt modelId="{B513CC06-3F3B-4F91-82E6-26C077266034}" type="pres">
      <dgm:prSet presAssocID="{72CF0EC9-79FA-4780-91AC-F583C1DEE380}" presName="parentText" presStyleLbl="node1" presStyleIdx="0" presStyleCnt="2">
        <dgm:presLayoutVars>
          <dgm:chMax val="0"/>
          <dgm:bulletEnabled val="1"/>
        </dgm:presLayoutVars>
      </dgm:prSet>
      <dgm:spPr/>
      <dgm:t>
        <a:bodyPr/>
        <a:lstStyle/>
        <a:p>
          <a:endParaRPr lang="zh-CN" altLang="en-US"/>
        </a:p>
      </dgm:t>
    </dgm:pt>
    <dgm:pt modelId="{D7EF9969-C07B-4416-848B-5A894B91EBBC}" type="pres">
      <dgm:prSet presAssocID="{D8CB0715-CE82-4C1F-A0FC-65F74F66B7CC}" presName="spacer" presStyleCnt="0"/>
      <dgm:spPr/>
    </dgm:pt>
    <dgm:pt modelId="{F453B3DB-2866-4CDD-93C4-8934B314EA8C}" type="pres">
      <dgm:prSet presAssocID="{A8AB379E-1FAE-443D-9169-AB76346546C2}" presName="parentText" presStyleLbl="node1" presStyleIdx="1" presStyleCnt="2">
        <dgm:presLayoutVars>
          <dgm:chMax val="0"/>
          <dgm:bulletEnabled val="1"/>
        </dgm:presLayoutVars>
      </dgm:prSet>
      <dgm:spPr/>
      <dgm:t>
        <a:bodyPr/>
        <a:lstStyle/>
        <a:p>
          <a:endParaRPr lang="zh-CN" altLang="en-US"/>
        </a:p>
      </dgm:t>
    </dgm:pt>
  </dgm:ptLst>
  <dgm:cxnLst>
    <dgm:cxn modelId="{4E79F1F9-7775-47AA-BABB-50EFB6DC825D}" type="presOf" srcId="{A8AB379E-1FAE-443D-9169-AB76346546C2}" destId="{F453B3DB-2866-4CDD-93C4-8934B314EA8C}" srcOrd="0" destOrd="0" presId="urn:microsoft.com/office/officeart/2005/8/layout/vList2"/>
    <dgm:cxn modelId="{A47D5B5D-C4B2-48E8-898F-BB3706B37CAC}" type="presOf" srcId="{72CF0EC9-79FA-4780-91AC-F583C1DEE380}" destId="{B513CC06-3F3B-4F91-82E6-26C077266034}" srcOrd="0" destOrd="0" presId="urn:microsoft.com/office/officeart/2005/8/layout/vList2"/>
    <dgm:cxn modelId="{BD789B6D-0CF1-4663-AD1F-C4FBE913B360}" type="presOf" srcId="{6340D11D-F6C2-4CA5-963D-5C49569DE1E8}" destId="{8C4F6080-98D2-4841-877C-DA0D26104924}" srcOrd="0" destOrd="0" presId="urn:microsoft.com/office/officeart/2005/8/layout/vList2"/>
    <dgm:cxn modelId="{4AC42824-AC81-4B7C-B6BD-4437F6D70AF9}" srcId="{6340D11D-F6C2-4CA5-963D-5C49569DE1E8}" destId="{A8AB379E-1FAE-443D-9169-AB76346546C2}" srcOrd="1" destOrd="0" parTransId="{08544022-37B9-4552-8438-90BEB519E6EB}" sibTransId="{3D2107E8-EE54-4E31-A63A-0ED72E29D16B}"/>
    <dgm:cxn modelId="{EC7037A6-A586-4209-80A4-430BBA6BB515}" srcId="{6340D11D-F6C2-4CA5-963D-5C49569DE1E8}" destId="{72CF0EC9-79FA-4780-91AC-F583C1DEE380}" srcOrd="0" destOrd="0" parTransId="{8BB99E96-94E9-4AF3-91EB-1AFD8C6B20D1}" sibTransId="{D8CB0715-CE82-4C1F-A0FC-65F74F66B7CC}"/>
    <dgm:cxn modelId="{73DE0BE8-B8ED-4D31-9BFC-A7F3B194AAEC}" type="presParOf" srcId="{8C4F6080-98D2-4841-877C-DA0D26104924}" destId="{B513CC06-3F3B-4F91-82E6-26C077266034}" srcOrd="0" destOrd="0" presId="urn:microsoft.com/office/officeart/2005/8/layout/vList2"/>
    <dgm:cxn modelId="{F9719E7C-6190-40DA-B64A-4A6D9075D10C}" type="presParOf" srcId="{8C4F6080-98D2-4841-877C-DA0D26104924}" destId="{D7EF9969-C07B-4416-848B-5A894B91EBBC}" srcOrd="1" destOrd="0" presId="urn:microsoft.com/office/officeart/2005/8/layout/vList2"/>
    <dgm:cxn modelId="{F31643D2-7853-47F9-935A-7E57837318A7}" type="presParOf" srcId="{8C4F6080-98D2-4841-877C-DA0D26104924}" destId="{F453B3DB-2866-4CDD-93C4-8934B314EA8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9CDEF240-2A2D-4C82-A5A4-0AA059A40B7F}"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6A30EE02-65E0-4BF7-ACC8-38E4702102A1}">
      <dgm:prSet/>
      <dgm:spPr/>
      <dgm:t>
        <a:bodyPr/>
        <a:lstStyle/>
        <a:p>
          <a:pPr rtl="0"/>
          <a:r>
            <a:rPr lang="zh-CN" b="1" dirty="0" smtClean="0"/>
            <a:t>形态与风蚀残丘近似</a:t>
          </a:r>
          <a:endParaRPr lang="en-US" altLang="zh-CN" b="1" dirty="0" smtClean="0"/>
        </a:p>
        <a:p>
          <a:pPr rtl="0"/>
          <a:r>
            <a:rPr lang="zh-CN" b="1" dirty="0" smtClean="0"/>
            <a:t>由蚀余松散土状堆积物</a:t>
          </a:r>
          <a:endParaRPr lang="en-US" altLang="zh-CN" b="1" dirty="0" smtClean="0"/>
        </a:p>
        <a:p>
          <a:pPr rtl="0"/>
          <a:r>
            <a:rPr lang="zh-CN" b="1" dirty="0" smtClean="0"/>
            <a:t>如河湖相地层形成的</a:t>
          </a:r>
          <a:endParaRPr lang="en-US" altLang="zh-CN" b="1" dirty="0" smtClean="0"/>
        </a:p>
        <a:p>
          <a:pPr rtl="0"/>
          <a:r>
            <a:rPr lang="zh-CN" b="1" dirty="0" smtClean="0"/>
            <a:t>一类特殊风蚀残丘。</a:t>
          </a:r>
          <a:endParaRPr lang="zh-CN" b="1" dirty="0"/>
        </a:p>
      </dgm:t>
    </dgm:pt>
    <dgm:pt modelId="{782126F8-F8C7-46E5-AD0E-203089817F7D}" type="parTrans" cxnId="{E7FC4DA5-572B-47FD-A866-C0B18BEFCA64}">
      <dgm:prSet/>
      <dgm:spPr/>
      <dgm:t>
        <a:bodyPr/>
        <a:lstStyle/>
        <a:p>
          <a:endParaRPr lang="zh-CN" altLang="en-US" b="1"/>
        </a:p>
      </dgm:t>
    </dgm:pt>
    <dgm:pt modelId="{160454BE-E6EE-4EA9-88AE-F05BB7E859BF}" type="sibTrans" cxnId="{E7FC4DA5-572B-47FD-A866-C0B18BEFCA64}">
      <dgm:prSet/>
      <dgm:spPr/>
      <dgm:t>
        <a:bodyPr/>
        <a:lstStyle/>
        <a:p>
          <a:endParaRPr lang="zh-CN" altLang="en-US" b="1"/>
        </a:p>
      </dgm:t>
    </dgm:pt>
    <dgm:pt modelId="{104C8089-525E-47DF-84A7-37AA474D930E}">
      <dgm:prSet/>
      <dgm:spPr/>
      <dgm:t>
        <a:bodyPr/>
        <a:lstStyle/>
        <a:p>
          <a:pPr rtl="0"/>
          <a:r>
            <a:rPr lang="zh-CN" altLang="en-US" b="1" dirty="0" smtClean="0"/>
            <a:t>形成原理：</a:t>
          </a:r>
          <a:r>
            <a:rPr lang="zh-CN" b="1" dirty="0" smtClean="0"/>
            <a:t>经长期风蚀，由一系列平行的垄脊和沟槽构成。</a:t>
          </a:r>
          <a:endParaRPr lang="zh-CN" b="1" dirty="0"/>
        </a:p>
      </dgm:t>
    </dgm:pt>
    <dgm:pt modelId="{C1D6B742-04E1-4D1D-9407-7C0A42100F7B}" type="parTrans" cxnId="{B18BED90-69BC-4025-970F-18F41EB9F9EE}">
      <dgm:prSet/>
      <dgm:spPr/>
      <dgm:t>
        <a:bodyPr/>
        <a:lstStyle/>
        <a:p>
          <a:endParaRPr lang="zh-CN" altLang="en-US" b="1"/>
        </a:p>
      </dgm:t>
    </dgm:pt>
    <dgm:pt modelId="{DF7D1755-3835-48F2-85E3-81637E179B64}" type="sibTrans" cxnId="{B18BED90-69BC-4025-970F-18F41EB9F9EE}">
      <dgm:prSet/>
      <dgm:spPr/>
      <dgm:t>
        <a:bodyPr/>
        <a:lstStyle/>
        <a:p>
          <a:endParaRPr lang="zh-CN" altLang="en-US" b="1"/>
        </a:p>
      </dgm:t>
    </dgm:pt>
    <dgm:pt modelId="{7614604D-DDF1-4CD8-ADC1-E68D54150569}" type="pres">
      <dgm:prSet presAssocID="{9CDEF240-2A2D-4C82-A5A4-0AA059A40B7F}" presName="linear" presStyleCnt="0">
        <dgm:presLayoutVars>
          <dgm:animLvl val="lvl"/>
          <dgm:resizeHandles val="exact"/>
        </dgm:presLayoutVars>
      </dgm:prSet>
      <dgm:spPr/>
      <dgm:t>
        <a:bodyPr/>
        <a:lstStyle/>
        <a:p>
          <a:endParaRPr lang="zh-CN" altLang="en-US"/>
        </a:p>
      </dgm:t>
    </dgm:pt>
    <dgm:pt modelId="{690CFF66-5C39-4D2B-9054-A7487CFD0692}" type="pres">
      <dgm:prSet presAssocID="{6A30EE02-65E0-4BF7-ACC8-38E4702102A1}" presName="parentText" presStyleLbl="node1" presStyleIdx="0" presStyleCnt="2">
        <dgm:presLayoutVars>
          <dgm:chMax val="0"/>
          <dgm:bulletEnabled val="1"/>
        </dgm:presLayoutVars>
      </dgm:prSet>
      <dgm:spPr/>
      <dgm:t>
        <a:bodyPr/>
        <a:lstStyle/>
        <a:p>
          <a:endParaRPr lang="zh-CN" altLang="en-US"/>
        </a:p>
      </dgm:t>
    </dgm:pt>
    <dgm:pt modelId="{CB860EA2-37EC-447C-91BC-54A79EDB8963}" type="pres">
      <dgm:prSet presAssocID="{160454BE-E6EE-4EA9-88AE-F05BB7E859BF}" presName="spacer" presStyleCnt="0"/>
      <dgm:spPr/>
    </dgm:pt>
    <dgm:pt modelId="{70FCD988-5B44-4233-82E7-151EA5A5EAFE}" type="pres">
      <dgm:prSet presAssocID="{104C8089-525E-47DF-84A7-37AA474D930E}" presName="parentText" presStyleLbl="node1" presStyleIdx="1" presStyleCnt="2" custScaleY="63772">
        <dgm:presLayoutVars>
          <dgm:chMax val="0"/>
          <dgm:bulletEnabled val="1"/>
        </dgm:presLayoutVars>
      </dgm:prSet>
      <dgm:spPr/>
      <dgm:t>
        <a:bodyPr/>
        <a:lstStyle/>
        <a:p>
          <a:endParaRPr lang="zh-CN" altLang="en-US"/>
        </a:p>
      </dgm:t>
    </dgm:pt>
  </dgm:ptLst>
  <dgm:cxnLst>
    <dgm:cxn modelId="{B18BED90-69BC-4025-970F-18F41EB9F9EE}" srcId="{9CDEF240-2A2D-4C82-A5A4-0AA059A40B7F}" destId="{104C8089-525E-47DF-84A7-37AA474D930E}" srcOrd="1" destOrd="0" parTransId="{C1D6B742-04E1-4D1D-9407-7C0A42100F7B}" sibTransId="{DF7D1755-3835-48F2-85E3-81637E179B64}"/>
    <dgm:cxn modelId="{2B5CBB9A-79F4-4F68-8C8E-2184B6759C91}" type="presOf" srcId="{9CDEF240-2A2D-4C82-A5A4-0AA059A40B7F}" destId="{7614604D-DDF1-4CD8-ADC1-E68D54150569}" srcOrd="0" destOrd="0" presId="urn:microsoft.com/office/officeart/2005/8/layout/vList2"/>
    <dgm:cxn modelId="{E7FC4DA5-572B-47FD-A866-C0B18BEFCA64}" srcId="{9CDEF240-2A2D-4C82-A5A4-0AA059A40B7F}" destId="{6A30EE02-65E0-4BF7-ACC8-38E4702102A1}" srcOrd="0" destOrd="0" parTransId="{782126F8-F8C7-46E5-AD0E-203089817F7D}" sibTransId="{160454BE-E6EE-4EA9-88AE-F05BB7E859BF}"/>
    <dgm:cxn modelId="{E6F1387E-000F-45FC-BEDD-5D7337C887EA}" type="presOf" srcId="{6A30EE02-65E0-4BF7-ACC8-38E4702102A1}" destId="{690CFF66-5C39-4D2B-9054-A7487CFD0692}" srcOrd="0" destOrd="0" presId="urn:microsoft.com/office/officeart/2005/8/layout/vList2"/>
    <dgm:cxn modelId="{F41BFC55-BA4F-4DEF-AE2F-1C9B4E1D7980}" type="presOf" srcId="{104C8089-525E-47DF-84A7-37AA474D930E}" destId="{70FCD988-5B44-4233-82E7-151EA5A5EAFE}" srcOrd="0" destOrd="0" presId="urn:microsoft.com/office/officeart/2005/8/layout/vList2"/>
    <dgm:cxn modelId="{3E30A80F-C20F-440C-B8B0-AFB693ADB630}" type="presParOf" srcId="{7614604D-DDF1-4CD8-ADC1-E68D54150569}" destId="{690CFF66-5C39-4D2B-9054-A7487CFD0692}" srcOrd="0" destOrd="0" presId="urn:microsoft.com/office/officeart/2005/8/layout/vList2"/>
    <dgm:cxn modelId="{9328A6C0-5D67-4F86-95F5-919AF53CCA96}" type="presParOf" srcId="{7614604D-DDF1-4CD8-ADC1-E68D54150569}" destId="{CB860EA2-37EC-447C-91BC-54A79EDB8963}" srcOrd="1" destOrd="0" presId="urn:microsoft.com/office/officeart/2005/8/layout/vList2"/>
    <dgm:cxn modelId="{A2A5487C-B3BB-4B1C-AE15-7D09A95C3FD1}" type="presParOf" srcId="{7614604D-DDF1-4CD8-ADC1-E68D54150569}" destId="{70FCD988-5B44-4233-82E7-151EA5A5EAF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749D24A5-A16E-4BC2-9DB0-8B514D695C8F}"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7AACED7B-0B3E-4B0E-9E7C-5FF1D05D2A08}">
      <dgm:prSet/>
      <dgm:spPr/>
      <dgm:t>
        <a:bodyPr/>
        <a:lstStyle/>
        <a:p>
          <a:pPr rtl="0"/>
          <a:r>
            <a:rPr lang="zh-CN" b="1" dirty="0" smtClean="0"/>
            <a:t>黄土：第四纪不同时期形成的土状堆积物，主要是风力搬运堆积而成。</a:t>
          </a:r>
          <a:endParaRPr lang="zh-CN" b="1" dirty="0"/>
        </a:p>
      </dgm:t>
    </dgm:pt>
    <dgm:pt modelId="{FA1BC8FB-7E36-415E-BBCF-D1B37F43E66E}" type="parTrans" cxnId="{A6F8FD15-37BB-498A-8C07-66C61CA9ED16}">
      <dgm:prSet/>
      <dgm:spPr/>
      <dgm:t>
        <a:bodyPr/>
        <a:lstStyle/>
        <a:p>
          <a:endParaRPr lang="zh-CN" altLang="en-US" b="1"/>
        </a:p>
      </dgm:t>
    </dgm:pt>
    <dgm:pt modelId="{11E603A5-B3BB-44AA-86F4-A0E721537FC4}" type="sibTrans" cxnId="{A6F8FD15-37BB-498A-8C07-66C61CA9ED16}">
      <dgm:prSet/>
      <dgm:spPr/>
      <dgm:t>
        <a:bodyPr/>
        <a:lstStyle/>
        <a:p>
          <a:endParaRPr lang="zh-CN" altLang="en-US" b="1"/>
        </a:p>
      </dgm:t>
    </dgm:pt>
    <dgm:pt modelId="{9280B941-7A3B-49AA-9822-D9A8B396DD23}">
      <dgm:prSet/>
      <dgm:spPr/>
      <dgm:t>
        <a:bodyPr/>
        <a:lstStyle/>
        <a:p>
          <a:pPr rtl="0"/>
          <a:r>
            <a:rPr lang="zh-CN" b="1" dirty="0" smtClean="0"/>
            <a:t>黄土的分布：</a:t>
          </a:r>
          <a:endParaRPr lang="zh-CN" b="1" dirty="0"/>
        </a:p>
      </dgm:t>
    </dgm:pt>
    <dgm:pt modelId="{A4AA0711-B0B0-4743-9F1E-EA41F8A016CD}" type="parTrans" cxnId="{24B6ED99-1B49-483B-9115-DE413588F7F2}">
      <dgm:prSet/>
      <dgm:spPr/>
      <dgm:t>
        <a:bodyPr/>
        <a:lstStyle/>
        <a:p>
          <a:endParaRPr lang="zh-CN" altLang="en-US" b="1"/>
        </a:p>
      </dgm:t>
    </dgm:pt>
    <dgm:pt modelId="{E7C8CB97-E32B-4D73-B1BB-4BEB565B133F}" type="sibTrans" cxnId="{24B6ED99-1B49-483B-9115-DE413588F7F2}">
      <dgm:prSet/>
      <dgm:spPr/>
      <dgm:t>
        <a:bodyPr/>
        <a:lstStyle/>
        <a:p>
          <a:endParaRPr lang="zh-CN" altLang="en-US" b="1"/>
        </a:p>
      </dgm:t>
    </dgm:pt>
    <dgm:pt modelId="{9184EDC2-477C-435D-9C9D-E0412FE7CC09}">
      <dgm:prSet/>
      <dgm:spPr/>
      <dgm:t>
        <a:bodyPr/>
        <a:lstStyle/>
        <a:p>
          <a:pPr rtl="0"/>
          <a:r>
            <a:rPr lang="zh-CN" b="1" dirty="0" smtClean="0"/>
            <a:t>比较干燥的中纬地带，面积达</a:t>
          </a:r>
          <a:r>
            <a:rPr lang="en-US" b="1" dirty="0" smtClean="0"/>
            <a:t>1000×10</a:t>
          </a:r>
          <a:r>
            <a:rPr lang="en-US" b="1" baseline="30000" dirty="0" smtClean="0"/>
            <a:t>4</a:t>
          </a:r>
          <a:r>
            <a:rPr lang="en-US" b="1" dirty="0" smtClean="0"/>
            <a:t>km</a:t>
          </a:r>
          <a:r>
            <a:rPr lang="en-US" b="1" baseline="30000" dirty="0" smtClean="0"/>
            <a:t>2</a:t>
          </a:r>
          <a:r>
            <a:rPr lang="zh-CN" b="1" dirty="0" smtClean="0"/>
            <a:t>；</a:t>
          </a:r>
          <a:endParaRPr lang="zh-CN" b="1" dirty="0"/>
        </a:p>
      </dgm:t>
    </dgm:pt>
    <dgm:pt modelId="{AF989124-E726-4286-8404-86BA7981D0CA}" type="parTrans" cxnId="{799F2A08-CC0E-4407-A101-2C32CBAB53DE}">
      <dgm:prSet/>
      <dgm:spPr/>
      <dgm:t>
        <a:bodyPr/>
        <a:lstStyle/>
        <a:p>
          <a:endParaRPr lang="zh-CN" altLang="en-US" b="1"/>
        </a:p>
      </dgm:t>
    </dgm:pt>
    <dgm:pt modelId="{A9FD946C-AD76-4EBE-996C-05AF94C012F9}" type="sibTrans" cxnId="{799F2A08-CC0E-4407-A101-2C32CBAB53DE}">
      <dgm:prSet/>
      <dgm:spPr/>
      <dgm:t>
        <a:bodyPr/>
        <a:lstStyle/>
        <a:p>
          <a:endParaRPr lang="zh-CN" altLang="en-US" b="1"/>
        </a:p>
      </dgm:t>
    </dgm:pt>
    <dgm:pt modelId="{C20F6A6C-88AA-456D-9579-14CC0E4E1CF2}">
      <dgm:prSet/>
      <dgm:spPr/>
      <dgm:t>
        <a:bodyPr/>
        <a:lstStyle/>
        <a:p>
          <a:pPr rtl="0"/>
          <a:r>
            <a:rPr lang="zh-CN" b="1" dirty="0" smtClean="0"/>
            <a:t>我国黄土主要分布在黄土高原，厚度一般为</a:t>
          </a:r>
          <a:r>
            <a:rPr lang="en-US" b="1" dirty="0" smtClean="0"/>
            <a:t>50~150</a:t>
          </a:r>
          <a:r>
            <a:rPr lang="zh-CN" b="1" dirty="0" smtClean="0"/>
            <a:t>米，最大厚度达</a:t>
          </a:r>
          <a:r>
            <a:rPr lang="en-US" b="1" dirty="0" smtClean="0"/>
            <a:t>180~200</a:t>
          </a:r>
          <a:r>
            <a:rPr lang="zh-CN" b="1" dirty="0" smtClean="0"/>
            <a:t>米。</a:t>
          </a:r>
          <a:endParaRPr lang="zh-CN" b="1" dirty="0"/>
        </a:p>
      </dgm:t>
    </dgm:pt>
    <dgm:pt modelId="{73FC2320-DE3C-42BB-9D5E-047D3D239374}" type="parTrans" cxnId="{B609EA22-6239-49DF-ACB4-B7E28EF01BC1}">
      <dgm:prSet/>
      <dgm:spPr/>
      <dgm:t>
        <a:bodyPr/>
        <a:lstStyle/>
        <a:p>
          <a:endParaRPr lang="zh-CN" altLang="en-US" b="1"/>
        </a:p>
      </dgm:t>
    </dgm:pt>
    <dgm:pt modelId="{925F49DD-A349-4D4A-A19F-ABED9191167A}" type="sibTrans" cxnId="{B609EA22-6239-49DF-ACB4-B7E28EF01BC1}">
      <dgm:prSet/>
      <dgm:spPr/>
      <dgm:t>
        <a:bodyPr/>
        <a:lstStyle/>
        <a:p>
          <a:endParaRPr lang="zh-CN" altLang="en-US" b="1"/>
        </a:p>
      </dgm:t>
    </dgm:pt>
    <dgm:pt modelId="{15BE71AA-BEFF-40E1-B9C9-A3DB84E61A10}">
      <dgm:prSet/>
      <dgm:spPr/>
      <dgm:t>
        <a:bodyPr/>
        <a:lstStyle/>
        <a:p>
          <a:pPr rtl="0"/>
          <a:r>
            <a:rPr lang="zh-CN" b="1" dirty="0" smtClean="0"/>
            <a:t>黄土的成因：</a:t>
          </a:r>
          <a:endParaRPr lang="zh-CN" b="1" dirty="0"/>
        </a:p>
      </dgm:t>
    </dgm:pt>
    <dgm:pt modelId="{49E7E180-8DC7-4500-A5A1-385E08E59205}" type="parTrans" cxnId="{D220A7B5-112B-4EC9-A1E8-C64496F2E056}">
      <dgm:prSet/>
      <dgm:spPr/>
      <dgm:t>
        <a:bodyPr/>
        <a:lstStyle/>
        <a:p>
          <a:endParaRPr lang="zh-CN" altLang="en-US" b="1"/>
        </a:p>
      </dgm:t>
    </dgm:pt>
    <dgm:pt modelId="{660101B2-7F91-4993-914E-8F1D75A7FF8B}" type="sibTrans" cxnId="{D220A7B5-112B-4EC9-A1E8-C64496F2E056}">
      <dgm:prSet/>
      <dgm:spPr/>
      <dgm:t>
        <a:bodyPr/>
        <a:lstStyle/>
        <a:p>
          <a:endParaRPr lang="zh-CN" altLang="en-US" b="1"/>
        </a:p>
      </dgm:t>
    </dgm:pt>
    <dgm:pt modelId="{9A140E70-68CD-4815-A64E-E1EA47BAB04C}">
      <dgm:prSet/>
      <dgm:spPr/>
      <dgm:t>
        <a:bodyPr/>
        <a:lstStyle/>
        <a:p>
          <a:pPr rtl="0"/>
          <a:r>
            <a:rPr lang="zh-CN" b="1" dirty="0" smtClean="0"/>
            <a:t>风成说</a:t>
          </a:r>
          <a:endParaRPr lang="zh-CN" b="1" dirty="0"/>
        </a:p>
      </dgm:t>
    </dgm:pt>
    <dgm:pt modelId="{4A81D345-181B-4E75-9DA5-242591884F1E}" type="parTrans" cxnId="{259D98F6-5E68-418F-849D-DF11897B0822}">
      <dgm:prSet/>
      <dgm:spPr/>
      <dgm:t>
        <a:bodyPr/>
        <a:lstStyle/>
        <a:p>
          <a:endParaRPr lang="zh-CN" altLang="en-US" b="1"/>
        </a:p>
      </dgm:t>
    </dgm:pt>
    <dgm:pt modelId="{13F0D8B3-5290-4C9D-8AD1-51F7DCAA014E}" type="sibTrans" cxnId="{259D98F6-5E68-418F-849D-DF11897B0822}">
      <dgm:prSet/>
      <dgm:spPr/>
      <dgm:t>
        <a:bodyPr/>
        <a:lstStyle/>
        <a:p>
          <a:endParaRPr lang="zh-CN" altLang="en-US" b="1"/>
        </a:p>
      </dgm:t>
    </dgm:pt>
    <dgm:pt modelId="{38EBA635-7EDE-4679-9E45-ACF5AC526EAA}">
      <dgm:prSet/>
      <dgm:spPr/>
      <dgm:t>
        <a:bodyPr/>
        <a:lstStyle/>
        <a:p>
          <a:pPr rtl="0"/>
          <a:r>
            <a:rPr lang="zh-CN" b="1" dirty="0" smtClean="0"/>
            <a:t>水成说</a:t>
          </a:r>
          <a:endParaRPr lang="zh-CN" b="1" dirty="0"/>
        </a:p>
      </dgm:t>
    </dgm:pt>
    <dgm:pt modelId="{880022BF-90D8-4BC8-A86E-99900630FA0D}" type="parTrans" cxnId="{4C0FC9D6-85FF-4D8E-BF33-1E53073AC635}">
      <dgm:prSet/>
      <dgm:spPr/>
      <dgm:t>
        <a:bodyPr/>
        <a:lstStyle/>
        <a:p>
          <a:endParaRPr lang="zh-CN" altLang="en-US" b="1"/>
        </a:p>
      </dgm:t>
    </dgm:pt>
    <dgm:pt modelId="{DD1F44F5-8F7A-4A6F-A4FB-10DF3C2F656A}" type="sibTrans" cxnId="{4C0FC9D6-85FF-4D8E-BF33-1E53073AC635}">
      <dgm:prSet/>
      <dgm:spPr/>
      <dgm:t>
        <a:bodyPr/>
        <a:lstStyle/>
        <a:p>
          <a:endParaRPr lang="zh-CN" altLang="en-US" b="1"/>
        </a:p>
      </dgm:t>
    </dgm:pt>
    <dgm:pt modelId="{58F7EFEC-26B2-475C-8C5A-95BD0AFA7C1A}">
      <dgm:prSet/>
      <dgm:spPr/>
      <dgm:t>
        <a:bodyPr/>
        <a:lstStyle/>
        <a:p>
          <a:pPr rtl="0"/>
          <a:r>
            <a:rPr lang="zh-CN" b="1" dirty="0" smtClean="0"/>
            <a:t>风化残积说</a:t>
          </a:r>
          <a:endParaRPr lang="zh-CN" b="1" dirty="0"/>
        </a:p>
      </dgm:t>
    </dgm:pt>
    <dgm:pt modelId="{1740A799-65D9-4C6B-9345-F4255A10783A}" type="parTrans" cxnId="{4682476C-F5AA-4D16-9423-265C79DF752E}">
      <dgm:prSet/>
      <dgm:spPr/>
      <dgm:t>
        <a:bodyPr/>
        <a:lstStyle/>
        <a:p>
          <a:endParaRPr lang="zh-CN" altLang="en-US" b="1"/>
        </a:p>
      </dgm:t>
    </dgm:pt>
    <dgm:pt modelId="{39888EDC-20DB-42AF-A231-A6782B304730}" type="sibTrans" cxnId="{4682476C-F5AA-4D16-9423-265C79DF752E}">
      <dgm:prSet/>
      <dgm:spPr/>
      <dgm:t>
        <a:bodyPr/>
        <a:lstStyle/>
        <a:p>
          <a:endParaRPr lang="zh-CN" altLang="en-US" b="1"/>
        </a:p>
      </dgm:t>
    </dgm:pt>
    <dgm:pt modelId="{B6D000FE-2226-406B-82CE-267E6918002F}" type="pres">
      <dgm:prSet presAssocID="{749D24A5-A16E-4BC2-9DB0-8B514D695C8F}" presName="linear" presStyleCnt="0">
        <dgm:presLayoutVars>
          <dgm:animLvl val="lvl"/>
          <dgm:resizeHandles val="exact"/>
        </dgm:presLayoutVars>
      </dgm:prSet>
      <dgm:spPr/>
      <dgm:t>
        <a:bodyPr/>
        <a:lstStyle/>
        <a:p>
          <a:endParaRPr lang="zh-CN" altLang="en-US"/>
        </a:p>
      </dgm:t>
    </dgm:pt>
    <dgm:pt modelId="{B6F60CF9-6B89-43BB-8735-48A38AD7CB23}" type="pres">
      <dgm:prSet presAssocID="{7AACED7B-0B3E-4B0E-9E7C-5FF1D05D2A08}" presName="parentText" presStyleLbl="node1" presStyleIdx="0" presStyleCnt="3">
        <dgm:presLayoutVars>
          <dgm:chMax val="0"/>
          <dgm:bulletEnabled val="1"/>
        </dgm:presLayoutVars>
      </dgm:prSet>
      <dgm:spPr/>
      <dgm:t>
        <a:bodyPr/>
        <a:lstStyle/>
        <a:p>
          <a:endParaRPr lang="zh-CN" altLang="en-US"/>
        </a:p>
      </dgm:t>
    </dgm:pt>
    <dgm:pt modelId="{5C1F9BDF-D021-4280-8708-C6C30ABBAFAF}" type="pres">
      <dgm:prSet presAssocID="{11E603A5-B3BB-44AA-86F4-A0E721537FC4}" presName="spacer" presStyleCnt="0"/>
      <dgm:spPr/>
    </dgm:pt>
    <dgm:pt modelId="{6EE127C4-293A-4B11-980E-9DF7438A6F94}" type="pres">
      <dgm:prSet presAssocID="{9280B941-7A3B-49AA-9822-D9A8B396DD23}" presName="parentText" presStyleLbl="node1" presStyleIdx="1" presStyleCnt="3" custScaleY="52293">
        <dgm:presLayoutVars>
          <dgm:chMax val="0"/>
          <dgm:bulletEnabled val="1"/>
        </dgm:presLayoutVars>
      </dgm:prSet>
      <dgm:spPr/>
      <dgm:t>
        <a:bodyPr/>
        <a:lstStyle/>
        <a:p>
          <a:endParaRPr lang="zh-CN" altLang="en-US"/>
        </a:p>
      </dgm:t>
    </dgm:pt>
    <dgm:pt modelId="{C3018176-2ADF-44F6-8FC7-D8B0D72FD3B0}" type="pres">
      <dgm:prSet presAssocID="{9280B941-7A3B-49AA-9822-D9A8B396DD23}" presName="childText" presStyleLbl="revTx" presStyleIdx="0" presStyleCnt="2">
        <dgm:presLayoutVars>
          <dgm:bulletEnabled val="1"/>
        </dgm:presLayoutVars>
      </dgm:prSet>
      <dgm:spPr/>
      <dgm:t>
        <a:bodyPr/>
        <a:lstStyle/>
        <a:p>
          <a:endParaRPr lang="zh-CN" altLang="en-US"/>
        </a:p>
      </dgm:t>
    </dgm:pt>
    <dgm:pt modelId="{9DD6D16C-2207-4601-A83F-9766E40DE411}" type="pres">
      <dgm:prSet presAssocID="{15BE71AA-BEFF-40E1-B9C9-A3DB84E61A10}" presName="parentText" presStyleLbl="node1" presStyleIdx="2" presStyleCnt="3" custScaleY="57380">
        <dgm:presLayoutVars>
          <dgm:chMax val="0"/>
          <dgm:bulletEnabled val="1"/>
        </dgm:presLayoutVars>
      </dgm:prSet>
      <dgm:spPr/>
      <dgm:t>
        <a:bodyPr/>
        <a:lstStyle/>
        <a:p>
          <a:endParaRPr lang="zh-CN" altLang="en-US"/>
        </a:p>
      </dgm:t>
    </dgm:pt>
    <dgm:pt modelId="{B9B134AC-A40B-481B-A603-FC049DF1639B}" type="pres">
      <dgm:prSet presAssocID="{15BE71AA-BEFF-40E1-B9C9-A3DB84E61A10}" presName="childText" presStyleLbl="revTx" presStyleIdx="1" presStyleCnt="2">
        <dgm:presLayoutVars>
          <dgm:bulletEnabled val="1"/>
        </dgm:presLayoutVars>
      </dgm:prSet>
      <dgm:spPr/>
      <dgm:t>
        <a:bodyPr/>
        <a:lstStyle/>
        <a:p>
          <a:endParaRPr lang="zh-CN" altLang="en-US"/>
        </a:p>
      </dgm:t>
    </dgm:pt>
  </dgm:ptLst>
  <dgm:cxnLst>
    <dgm:cxn modelId="{735235E2-95F3-4774-918C-DD020793B8BB}" type="presOf" srcId="{9280B941-7A3B-49AA-9822-D9A8B396DD23}" destId="{6EE127C4-293A-4B11-980E-9DF7438A6F94}" srcOrd="0" destOrd="0" presId="urn:microsoft.com/office/officeart/2005/8/layout/vList2"/>
    <dgm:cxn modelId="{3D6780F8-765F-4D7A-8FB0-54E509DE04E1}" type="presOf" srcId="{58F7EFEC-26B2-475C-8C5A-95BD0AFA7C1A}" destId="{B9B134AC-A40B-481B-A603-FC049DF1639B}" srcOrd="0" destOrd="2" presId="urn:microsoft.com/office/officeart/2005/8/layout/vList2"/>
    <dgm:cxn modelId="{446C139E-01BE-4F6C-A0A4-F035971ED365}" type="presOf" srcId="{C20F6A6C-88AA-456D-9579-14CC0E4E1CF2}" destId="{C3018176-2ADF-44F6-8FC7-D8B0D72FD3B0}" srcOrd="0" destOrd="1" presId="urn:microsoft.com/office/officeart/2005/8/layout/vList2"/>
    <dgm:cxn modelId="{3314506E-1407-43B7-81A2-DC9BDABCA3AA}" type="presOf" srcId="{38EBA635-7EDE-4679-9E45-ACF5AC526EAA}" destId="{B9B134AC-A40B-481B-A603-FC049DF1639B}" srcOrd="0" destOrd="1" presId="urn:microsoft.com/office/officeart/2005/8/layout/vList2"/>
    <dgm:cxn modelId="{12975D51-2FA7-4CE3-8882-7E93476AC299}" type="presOf" srcId="{7AACED7B-0B3E-4B0E-9E7C-5FF1D05D2A08}" destId="{B6F60CF9-6B89-43BB-8735-48A38AD7CB23}" srcOrd="0" destOrd="0" presId="urn:microsoft.com/office/officeart/2005/8/layout/vList2"/>
    <dgm:cxn modelId="{4682476C-F5AA-4D16-9423-265C79DF752E}" srcId="{15BE71AA-BEFF-40E1-B9C9-A3DB84E61A10}" destId="{58F7EFEC-26B2-475C-8C5A-95BD0AFA7C1A}" srcOrd="2" destOrd="0" parTransId="{1740A799-65D9-4C6B-9345-F4255A10783A}" sibTransId="{39888EDC-20DB-42AF-A231-A6782B304730}"/>
    <dgm:cxn modelId="{D220A7B5-112B-4EC9-A1E8-C64496F2E056}" srcId="{749D24A5-A16E-4BC2-9DB0-8B514D695C8F}" destId="{15BE71AA-BEFF-40E1-B9C9-A3DB84E61A10}" srcOrd="2" destOrd="0" parTransId="{49E7E180-8DC7-4500-A5A1-385E08E59205}" sibTransId="{660101B2-7F91-4993-914E-8F1D75A7FF8B}"/>
    <dgm:cxn modelId="{259D98F6-5E68-418F-849D-DF11897B0822}" srcId="{15BE71AA-BEFF-40E1-B9C9-A3DB84E61A10}" destId="{9A140E70-68CD-4815-A64E-E1EA47BAB04C}" srcOrd="0" destOrd="0" parTransId="{4A81D345-181B-4E75-9DA5-242591884F1E}" sibTransId="{13F0D8B3-5290-4C9D-8AD1-51F7DCAA014E}"/>
    <dgm:cxn modelId="{5BBA69D6-5E88-4C24-B9CB-C6DC493013BD}" type="presOf" srcId="{15BE71AA-BEFF-40E1-B9C9-A3DB84E61A10}" destId="{9DD6D16C-2207-4601-A83F-9766E40DE411}" srcOrd="0" destOrd="0" presId="urn:microsoft.com/office/officeart/2005/8/layout/vList2"/>
    <dgm:cxn modelId="{799F2A08-CC0E-4407-A101-2C32CBAB53DE}" srcId="{9280B941-7A3B-49AA-9822-D9A8B396DD23}" destId="{9184EDC2-477C-435D-9C9D-E0412FE7CC09}" srcOrd="0" destOrd="0" parTransId="{AF989124-E726-4286-8404-86BA7981D0CA}" sibTransId="{A9FD946C-AD76-4EBE-996C-05AF94C012F9}"/>
    <dgm:cxn modelId="{82EF91E2-786A-4368-8062-B7725BB35330}" type="presOf" srcId="{9A140E70-68CD-4815-A64E-E1EA47BAB04C}" destId="{B9B134AC-A40B-481B-A603-FC049DF1639B}" srcOrd="0" destOrd="0" presId="urn:microsoft.com/office/officeart/2005/8/layout/vList2"/>
    <dgm:cxn modelId="{19E92DF3-DEFD-4C4D-85A6-195796B93274}" type="presOf" srcId="{749D24A5-A16E-4BC2-9DB0-8B514D695C8F}" destId="{B6D000FE-2226-406B-82CE-267E6918002F}" srcOrd="0" destOrd="0" presId="urn:microsoft.com/office/officeart/2005/8/layout/vList2"/>
    <dgm:cxn modelId="{5A5A4158-9BAA-4535-82E3-6FCEE91B2249}" type="presOf" srcId="{9184EDC2-477C-435D-9C9D-E0412FE7CC09}" destId="{C3018176-2ADF-44F6-8FC7-D8B0D72FD3B0}" srcOrd="0" destOrd="0" presId="urn:microsoft.com/office/officeart/2005/8/layout/vList2"/>
    <dgm:cxn modelId="{24B6ED99-1B49-483B-9115-DE413588F7F2}" srcId="{749D24A5-A16E-4BC2-9DB0-8B514D695C8F}" destId="{9280B941-7A3B-49AA-9822-D9A8B396DD23}" srcOrd="1" destOrd="0" parTransId="{A4AA0711-B0B0-4743-9F1E-EA41F8A016CD}" sibTransId="{E7C8CB97-E32B-4D73-B1BB-4BEB565B133F}"/>
    <dgm:cxn modelId="{4C0FC9D6-85FF-4D8E-BF33-1E53073AC635}" srcId="{15BE71AA-BEFF-40E1-B9C9-A3DB84E61A10}" destId="{38EBA635-7EDE-4679-9E45-ACF5AC526EAA}" srcOrd="1" destOrd="0" parTransId="{880022BF-90D8-4BC8-A86E-99900630FA0D}" sibTransId="{DD1F44F5-8F7A-4A6F-A4FB-10DF3C2F656A}"/>
    <dgm:cxn modelId="{B609EA22-6239-49DF-ACB4-B7E28EF01BC1}" srcId="{9280B941-7A3B-49AA-9822-D9A8B396DD23}" destId="{C20F6A6C-88AA-456D-9579-14CC0E4E1CF2}" srcOrd="1" destOrd="0" parTransId="{73FC2320-DE3C-42BB-9D5E-047D3D239374}" sibTransId="{925F49DD-A349-4D4A-A19F-ABED9191167A}"/>
    <dgm:cxn modelId="{A6F8FD15-37BB-498A-8C07-66C61CA9ED16}" srcId="{749D24A5-A16E-4BC2-9DB0-8B514D695C8F}" destId="{7AACED7B-0B3E-4B0E-9E7C-5FF1D05D2A08}" srcOrd="0" destOrd="0" parTransId="{FA1BC8FB-7E36-415E-BBCF-D1B37F43E66E}" sibTransId="{11E603A5-B3BB-44AA-86F4-A0E721537FC4}"/>
    <dgm:cxn modelId="{4AA74446-66E9-40C8-A564-3B35E2520EFE}" type="presParOf" srcId="{B6D000FE-2226-406B-82CE-267E6918002F}" destId="{B6F60CF9-6B89-43BB-8735-48A38AD7CB23}" srcOrd="0" destOrd="0" presId="urn:microsoft.com/office/officeart/2005/8/layout/vList2"/>
    <dgm:cxn modelId="{D28931E5-C680-4915-8AD5-ABD1F16DF48F}" type="presParOf" srcId="{B6D000FE-2226-406B-82CE-267E6918002F}" destId="{5C1F9BDF-D021-4280-8708-C6C30ABBAFAF}" srcOrd="1" destOrd="0" presId="urn:microsoft.com/office/officeart/2005/8/layout/vList2"/>
    <dgm:cxn modelId="{AB3D86FD-417E-470D-BE6D-69F25D53FBB6}" type="presParOf" srcId="{B6D000FE-2226-406B-82CE-267E6918002F}" destId="{6EE127C4-293A-4B11-980E-9DF7438A6F94}" srcOrd="2" destOrd="0" presId="urn:microsoft.com/office/officeart/2005/8/layout/vList2"/>
    <dgm:cxn modelId="{F1EC3583-B865-4506-A3E6-E2CAADB011A4}" type="presParOf" srcId="{B6D000FE-2226-406B-82CE-267E6918002F}" destId="{C3018176-2ADF-44F6-8FC7-D8B0D72FD3B0}" srcOrd="3" destOrd="0" presId="urn:microsoft.com/office/officeart/2005/8/layout/vList2"/>
    <dgm:cxn modelId="{08A15875-D086-4C99-A91C-889D9360757B}" type="presParOf" srcId="{B6D000FE-2226-406B-82CE-267E6918002F}" destId="{9DD6D16C-2207-4601-A83F-9766E40DE411}" srcOrd="4" destOrd="0" presId="urn:microsoft.com/office/officeart/2005/8/layout/vList2"/>
    <dgm:cxn modelId="{6876D025-6111-499B-BE3F-DB23EC435F02}" type="presParOf" srcId="{B6D000FE-2226-406B-82CE-267E6918002F}" destId="{B9B134AC-A40B-481B-A603-FC049DF1639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EAF7BEFC-B316-4104-9565-5F763A9CAFB1}"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zh-CN" altLang="en-US"/>
        </a:p>
      </dgm:t>
    </dgm:pt>
    <dgm:pt modelId="{A8914E15-4C3A-4ED8-988A-99B16C790C89}">
      <dgm:prSet/>
      <dgm:spPr/>
      <dgm:t>
        <a:bodyPr/>
        <a:lstStyle/>
        <a:p>
          <a:pPr rtl="0"/>
          <a:r>
            <a:rPr lang="zh-CN" b="1" dirty="0" smtClean="0"/>
            <a:t>流水作用</a:t>
          </a:r>
          <a:endParaRPr lang="zh-CN" b="1" dirty="0"/>
        </a:p>
      </dgm:t>
    </dgm:pt>
    <dgm:pt modelId="{36439972-38C0-4A39-A87B-A44E0039F99D}" type="parTrans" cxnId="{6F526A3B-63C1-4329-85F0-4725092BA8CF}">
      <dgm:prSet/>
      <dgm:spPr/>
      <dgm:t>
        <a:bodyPr/>
        <a:lstStyle/>
        <a:p>
          <a:endParaRPr lang="zh-CN" altLang="en-US" b="1"/>
        </a:p>
      </dgm:t>
    </dgm:pt>
    <dgm:pt modelId="{9416736C-7E10-46AA-86ED-E5B1635415E1}" type="sibTrans" cxnId="{6F526A3B-63C1-4329-85F0-4725092BA8CF}">
      <dgm:prSet/>
      <dgm:spPr/>
      <dgm:t>
        <a:bodyPr/>
        <a:lstStyle/>
        <a:p>
          <a:endParaRPr lang="zh-CN" altLang="en-US" b="1"/>
        </a:p>
      </dgm:t>
    </dgm:pt>
    <dgm:pt modelId="{F309A088-EA35-4B07-B6B5-FA175AE97CC7}">
      <dgm:prSet/>
      <dgm:spPr/>
      <dgm:t>
        <a:bodyPr/>
        <a:lstStyle/>
        <a:p>
          <a:pPr rtl="0"/>
          <a:r>
            <a:rPr lang="zh-CN" b="1" dirty="0" smtClean="0"/>
            <a:t>重力作用</a:t>
          </a:r>
          <a:endParaRPr lang="zh-CN" b="1" dirty="0"/>
        </a:p>
      </dgm:t>
    </dgm:pt>
    <dgm:pt modelId="{D3150FC2-F7B6-4589-A6BA-5EE1B8427FFD}" type="parTrans" cxnId="{632891BF-92BD-40A4-9CC1-DA77585B2B96}">
      <dgm:prSet/>
      <dgm:spPr/>
      <dgm:t>
        <a:bodyPr/>
        <a:lstStyle/>
        <a:p>
          <a:endParaRPr lang="zh-CN" altLang="en-US" b="1"/>
        </a:p>
      </dgm:t>
    </dgm:pt>
    <dgm:pt modelId="{D97DD762-D5EB-4625-BC90-86B0A0821429}" type="sibTrans" cxnId="{632891BF-92BD-40A4-9CC1-DA77585B2B96}">
      <dgm:prSet/>
      <dgm:spPr/>
      <dgm:t>
        <a:bodyPr/>
        <a:lstStyle/>
        <a:p>
          <a:endParaRPr lang="zh-CN" altLang="en-US" b="1"/>
        </a:p>
      </dgm:t>
    </dgm:pt>
    <dgm:pt modelId="{F1A93B92-64DA-4E1F-AF7B-0F1A1CBF3F59}">
      <dgm:prSet/>
      <dgm:spPr/>
      <dgm:t>
        <a:bodyPr/>
        <a:lstStyle/>
        <a:p>
          <a:pPr rtl="0"/>
          <a:r>
            <a:rPr lang="zh-CN" b="1" dirty="0" smtClean="0"/>
            <a:t>潜蚀</a:t>
          </a:r>
          <a:endParaRPr lang="zh-CN" b="1" dirty="0"/>
        </a:p>
      </dgm:t>
    </dgm:pt>
    <dgm:pt modelId="{4A53C49E-8BB0-49B2-9256-88B9F32373A6}" type="parTrans" cxnId="{0EB1DD18-8246-4DF0-AC74-FD9B6CAD58E2}">
      <dgm:prSet/>
      <dgm:spPr/>
      <dgm:t>
        <a:bodyPr/>
        <a:lstStyle/>
        <a:p>
          <a:endParaRPr lang="zh-CN" altLang="en-US" b="1"/>
        </a:p>
      </dgm:t>
    </dgm:pt>
    <dgm:pt modelId="{6E1F7A8D-90E5-44EF-BC92-59B1FA2D87AB}" type="sibTrans" cxnId="{0EB1DD18-8246-4DF0-AC74-FD9B6CAD58E2}">
      <dgm:prSet/>
      <dgm:spPr/>
      <dgm:t>
        <a:bodyPr/>
        <a:lstStyle/>
        <a:p>
          <a:endParaRPr lang="zh-CN" altLang="en-US" b="1"/>
        </a:p>
      </dgm:t>
    </dgm:pt>
    <dgm:pt modelId="{1656F713-2B7D-4B81-8660-7FADC63D09B4}">
      <dgm:prSet/>
      <dgm:spPr/>
      <dgm:t>
        <a:bodyPr/>
        <a:lstStyle/>
        <a:p>
          <a:pPr rtl="0"/>
          <a:r>
            <a:rPr lang="zh-CN" b="1" dirty="0" smtClean="0"/>
            <a:t>风蚀</a:t>
          </a:r>
          <a:endParaRPr lang="zh-CN" b="1" dirty="0"/>
        </a:p>
      </dgm:t>
    </dgm:pt>
    <dgm:pt modelId="{97466250-C079-4680-876E-0B3E169F5845}" type="parTrans" cxnId="{51F6E7F4-F8AA-4FBC-80AF-A0EFFC204700}">
      <dgm:prSet/>
      <dgm:spPr/>
      <dgm:t>
        <a:bodyPr/>
        <a:lstStyle/>
        <a:p>
          <a:endParaRPr lang="zh-CN" altLang="en-US" b="1"/>
        </a:p>
      </dgm:t>
    </dgm:pt>
    <dgm:pt modelId="{5804BEB9-1E5B-4E5C-8797-495B5176EDFC}" type="sibTrans" cxnId="{51F6E7F4-F8AA-4FBC-80AF-A0EFFC204700}">
      <dgm:prSet/>
      <dgm:spPr/>
      <dgm:t>
        <a:bodyPr/>
        <a:lstStyle/>
        <a:p>
          <a:endParaRPr lang="zh-CN" altLang="en-US" b="1"/>
        </a:p>
      </dgm:t>
    </dgm:pt>
    <dgm:pt modelId="{455C0713-CB9D-4082-AB31-D61C10E4F788}" type="pres">
      <dgm:prSet presAssocID="{EAF7BEFC-B316-4104-9565-5F763A9CAFB1}" presName="linear" presStyleCnt="0">
        <dgm:presLayoutVars>
          <dgm:animLvl val="lvl"/>
          <dgm:resizeHandles val="exact"/>
        </dgm:presLayoutVars>
      </dgm:prSet>
      <dgm:spPr/>
      <dgm:t>
        <a:bodyPr/>
        <a:lstStyle/>
        <a:p>
          <a:endParaRPr lang="zh-CN" altLang="en-US"/>
        </a:p>
      </dgm:t>
    </dgm:pt>
    <dgm:pt modelId="{72E8A3B8-108B-42F6-A871-A0B705305F24}" type="pres">
      <dgm:prSet presAssocID="{A8914E15-4C3A-4ED8-988A-99B16C790C89}" presName="parentText" presStyleLbl="node1" presStyleIdx="0" presStyleCnt="4">
        <dgm:presLayoutVars>
          <dgm:chMax val="0"/>
          <dgm:bulletEnabled val="1"/>
        </dgm:presLayoutVars>
      </dgm:prSet>
      <dgm:spPr/>
      <dgm:t>
        <a:bodyPr/>
        <a:lstStyle/>
        <a:p>
          <a:endParaRPr lang="zh-CN" altLang="en-US"/>
        </a:p>
      </dgm:t>
    </dgm:pt>
    <dgm:pt modelId="{1C63F258-79A1-4A43-BD2A-2410C636C9DE}" type="pres">
      <dgm:prSet presAssocID="{9416736C-7E10-46AA-86ED-E5B1635415E1}" presName="spacer" presStyleCnt="0"/>
      <dgm:spPr/>
    </dgm:pt>
    <dgm:pt modelId="{04E8CFDE-EB3B-4EB2-BB9D-E749313E43AE}" type="pres">
      <dgm:prSet presAssocID="{F309A088-EA35-4B07-B6B5-FA175AE97CC7}" presName="parentText" presStyleLbl="node1" presStyleIdx="1" presStyleCnt="4">
        <dgm:presLayoutVars>
          <dgm:chMax val="0"/>
          <dgm:bulletEnabled val="1"/>
        </dgm:presLayoutVars>
      </dgm:prSet>
      <dgm:spPr/>
      <dgm:t>
        <a:bodyPr/>
        <a:lstStyle/>
        <a:p>
          <a:endParaRPr lang="zh-CN" altLang="en-US"/>
        </a:p>
      </dgm:t>
    </dgm:pt>
    <dgm:pt modelId="{03BBA014-45A8-4883-BD1C-19368CD2F05F}" type="pres">
      <dgm:prSet presAssocID="{D97DD762-D5EB-4625-BC90-86B0A0821429}" presName="spacer" presStyleCnt="0"/>
      <dgm:spPr/>
    </dgm:pt>
    <dgm:pt modelId="{031B3DB7-9573-4B0D-A1FF-7557339A7C29}" type="pres">
      <dgm:prSet presAssocID="{F1A93B92-64DA-4E1F-AF7B-0F1A1CBF3F59}" presName="parentText" presStyleLbl="node1" presStyleIdx="2" presStyleCnt="4">
        <dgm:presLayoutVars>
          <dgm:chMax val="0"/>
          <dgm:bulletEnabled val="1"/>
        </dgm:presLayoutVars>
      </dgm:prSet>
      <dgm:spPr/>
      <dgm:t>
        <a:bodyPr/>
        <a:lstStyle/>
        <a:p>
          <a:endParaRPr lang="zh-CN" altLang="en-US"/>
        </a:p>
      </dgm:t>
    </dgm:pt>
    <dgm:pt modelId="{DC98BAD4-AA94-4011-B3F9-1BC6C0908131}" type="pres">
      <dgm:prSet presAssocID="{6E1F7A8D-90E5-44EF-BC92-59B1FA2D87AB}" presName="spacer" presStyleCnt="0"/>
      <dgm:spPr/>
    </dgm:pt>
    <dgm:pt modelId="{79538572-31DB-42CF-B7B6-7CD3774B41E7}" type="pres">
      <dgm:prSet presAssocID="{1656F713-2B7D-4B81-8660-7FADC63D09B4}" presName="parentText" presStyleLbl="node1" presStyleIdx="3" presStyleCnt="4">
        <dgm:presLayoutVars>
          <dgm:chMax val="0"/>
          <dgm:bulletEnabled val="1"/>
        </dgm:presLayoutVars>
      </dgm:prSet>
      <dgm:spPr/>
      <dgm:t>
        <a:bodyPr/>
        <a:lstStyle/>
        <a:p>
          <a:endParaRPr lang="zh-CN" altLang="en-US"/>
        </a:p>
      </dgm:t>
    </dgm:pt>
  </dgm:ptLst>
  <dgm:cxnLst>
    <dgm:cxn modelId="{632891BF-92BD-40A4-9CC1-DA77585B2B96}" srcId="{EAF7BEFC-B316-4104-9565-5F763A9CAFB1}" destId="{F309A088-EA35-4B07-B6B5-FA175AE97CC7}" srcOrd="1" destOrd="0" parTransId="{D3150FC2-F7B6-4589-A6BA-5EE1B8427FFD}" sibTransId="{D97DD762-D5EB-4625-BC90-86B0A0821429}"/>
    <dgm:cxn modelId="{0EB1DD18-8246-4DF0-AC74-FD9B6CAD58E2}" srcId="{EAF7BEFC-B316-4104-9565-5F763A9CAFB1}" destId="{F1A93B92-64DA-4E1F-AF7B-0F1A1CBF3F59}" srcOrd="2" destOrd="0" parTransId="{4A53C49E-8BB0-49B2-9256-88B9F32373A6}" sibTransId="{6E1F7A8D-90E5-44EF-BC92-59B1FA2D87AB}"/>
    <dgm:cxn modelId="{53E6E24F-8F84-42C8-842D-0C7469D4FB26}" type="presOf" srcId="{EAF7BEFC-B316-4104-9565-5F763A9CAFB1}" destId="{455C0713-CB9D-4082-AB31-D61C10E4F788}" srcOrd="0" destOrd="0" presId="urn:microsoft.com/office/officeart/2005/8/layout/vList2"/>
    <dgm:cxn modelId="{6F526A3B-63C1-4329-85F0-4725092BA8CF}" srcId="{EAF7BEFC-B316-4104-9565-5F763A9CAFB1}" destId="{A8914E15-4C3A-4ED8-988A-99B16C790C89}" srcOrd="0" destOrd="0" parTransId="{36439972-38C0-4A39-A87B-A44E0039F99D}" sibTransId="{9416736C-7E10-46AA-86ED-E5B1635415E1}"/>
    <dgm:cxn modelId="{EADB3E6A-92D8-48A5-9300-A7FA6B91AB48}" type="presOf" srcId="{1656F713-2B7D-4B81-8660-7FADC63D09B4}" destId="{79538572-31DB-42CF-B7B6-7CD3774B41E7}" srcOrd="0" destOrd="0" presId="urn:microsoft.com/office/officeart/2005/8/layout/vList2"/>
    <dgm:cxn modelId="{B010D36E-6A0D-4E75-B5FE-9960479AAB3B}" type="presOf" srcId="{F309A088-EA35-4B07-B6B5-FA175AE97CC7}" destId="{04E8CFDE-EB3B-4EB2-BB9D-E749313E43AE}" srcOrd="0" destOrd="0" presId="urn:microsoft.com/office/officeart/2005/8/layout/vList2"/>
    <dgm:cxn modelId="{AA1E8042-4919-4666-8B9B-2DD0001617A7}" type="presOf" srcId="{F1A93B92-64DA-4E1F-AF7B-0F1A1CBF3F59}" destId="{031B3DB7-9573-4B0D-A1FF-7557339A7C29}" srcOrd="0" destOrd="0" presId="urn:microsoft.com/office/officeart/2005/8/layout/vList2"/>
    <dgm:cxn modelId="{51F6E7F4-F8AA-4FBC-80AF-A0EFFC204700}" srcId="{EAF7BEFC-B316-4104-9565-5F763A9CAFB1}" destId="{1656F713-2B7D-4B81-8660-7FADC63D09B4}" srcOrd="3" destOrd="0" parTransId="{97466250-C079-4680-876E-0B3E169F5845}" sibTransId="{5804BEB9-1E5B-4E5C-8797-495B5176EDFC}"/>
    <dgm:cxn modelId="{17CA344E-6540-427B-AC1F-2420D58AC981}" type="presOf" srcId="{A8914E15-4C3A-4ED8-988A-99B16C790C89}" destId="{72E8A3B8-108B-42F6-A871-A0B705305F24}" srcOrd="0" destOrd="0" presId="urn:microsoft.com/office/officeart/2005/8/layout/vList2"/>
    <dgm:cxn modelId="{B233FDFB-D353-44C3-A83B-52F796D6E8F1}" type="presParOf" srcId="{455C0713-CB9D-4082-AB31-D61C10E4F788}" destId="{72E8A3B8-108B-42F6-A871-A0B705305F24}" srcOrd="0" destOrd="0" presId="urn:microsoft.com/office/officeart/2005/8/layout/vList2"/>
    <dgm:cxn modelId="{6443156A-80C8-4DC5-B224-394AA2DE4BF1}" type="presParOf" srcId="{455C0713-CB9D-4082-AB31-D61C10E4F788}" destId="{1C63F258-79A1-4A43-BD2A-2410C636C9DE}" srcOrd="1" destOrd="0" presId="urn:microsoft.com/office/officeart/2005/8/layout/vList2"/>
    <dgm:cxn modelId="{21563D85-ABF3-45F2-B8F2-544E0626B3E1}" type="presParOf" srcId="{455C0713-CB9D-4082-AB31-D61C10E4F788}" destId="{04E8CFDE-EB3B-4EB2-BB9D-E749313E43AE}" srcOrd="2" destOrd="0" presId="urn:microsoft.com/office/officeart/2005/8/layout/vList2"/>
    <dgm:cxn modelId="{36620389-64CD-4EF4-A17D-6136C4342EB3}" type="presParOf" srcId="{455C0713-CB9D-4082-AB31-D61C10E4F788}" destId="{03BBA014-45A8-4883-BD1C-19368CD2F05F}" srcOrd="3" destOrd="0" presId="urn:microsoft.com/office/officeart/2005/8/layout/vList2"/>
    <dgm:cxn modelId="{CC1CFE82-B2AE-4FE1-9673-617E957F1A8F}" type="presParOf" srcId="{455C0713-CB9D-4082-AB31-D61C10E4F788}" destId="{031B3DB7-9573-4B0D-A1FF-7557339A7C29}" srcOrd="4" destOrd="0" presId="urn:microsoft.com/office/officeart/2005/8/layout/vList2"/>
    <dgm:cxn modelId="{6BC89CD1-E58B-4007-AA7C-A0D9E3908670}" type="presParOf" srcId="{455C0713-CB9D-4082-AB31-D61C10E4F788}" destId="{DC98BAD4-AA94-4011-B3F9-1BC6C0908131}" srcOrd="5" destOrd="0" presId="urn:microsoft.com/office/officeart/2005/8/layout/vList2"/>
    <dgm:cxn modelId="{D567F9DA-2419-4781-BE25-90DCBE873C47}" type="presParOf" srcId="{455C0713-CB9D-4082-AB31-D61C10E4F788}" destId="{79538572-31DB-42CF-B7B6-7CD3774B41E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ECE71-E092-49FF-A380-79F0221EBC35}"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26638950-3F68-4913-A8D5-10B8785CA738}">
      <dgm:prSet/>
      <dgm:spPr/>
      <dgm:t>
        <a:bodyPr/>
        <a:lstStyle/>
        <a:p>
          <a:pPr rtl="0"/>
          <a:r>
            <a:rPr lang="zh-CN" b="1" dirty="0" smtClean="0"/>
            <a:t>物理风化（机械分化或崩解）：</a:t>
          </a:r>
          <a:endParaRPr lang="en-US" altLang="zh-CN" b="1" dirty="0" smtClean="0"/>
        </a:p>
      </dgm:t>
    </dgm:pt>
    <dgm:pt modelId="{70D0ECF2-FE59-4070-A590-DA5649297D2B}" type="parTrans" cxnId="{71412239-F3CE-483B-80CB-E127229B3A50}">
      <dgm:prSet/>
      <dgm:spPr/>
      <dgm:t>
        <a:bodyPr/>
        <a:lstStyle/>
        <a:p>
          <a:endParaRPr lang="zh-CN" altLang="en-US" b="1"/>
        </a:p>
      </dgm:t>
    </dgm:pt>
    <dgm:pt modelId="{663A80B1-FEBD-435C-AB66-6F4A8AF21324}" type="sibTrans" cxnId="{71412239-F3CE-483B-80CB-E127229B3A50}">
      <dgm:prSet/>
      <dgm:spPr/>
      <dgm:t>
        <a:bodyPr/>
        <a:lstStyle/>
        <a:p>
          <a:endParaRPr lang="zh-CN" altLang="en-US" b="1"/>
        </a:p>
      </dgm:t>
    </dgm:pt>
    <dgm:pt modelId="{9FBCF705-D633-4ED7-9A23-13CA249BCEBD}">
      <dgm:prSet/>
      <dgm:spPr/>
      <dgm:t>
        <a:bodyPr/>
        <a:lstStyle/>
        <a:p>
          <a:pPr rtl="0"/>
          <a:r>
            <a:rPr lang="zh-CN" b="1" dirty="0" smtClean="0"/>
            <a:t>化学风化： </a:t>
          </a:r>
          <a:endParaRPr lang="en-US" altLang="zh-CN" b="1" dirty="0" smtClean="0"/>
        </a:p>
      </dgm:t>
    </dgm:pt>
    <dgm:pt modelId="{01D1FAAF-F5B6-46F9-83D5-5374C127CB79}" type="parTrans" cxnId="{0E9C51EE-FB51-4700-AB6A-2B19D0AE1634}">
      <dgm:prSet/>
      <dgm:spPr/>
      <dgm:t>
        <a:bodyPr/>
        <a:lstStyle/>
        <a:p>
          <a:endParaRPr lang="zh-CN" altLang="en-US" b="1"/>
        </a:p>
      </dgm:t>
    </dgm:pt>
    <dgm:pt modelId="{088443FB-BBE8-4454-ABD6-AD9715E80C68}" type="sibTrans" cxnId="{0E9C51EE-FB51-4700-AB6A-2B19D0AE1634}">
      <dgm:prSet/>
      <dgm:spPr/>
      <dgm:t>
        <a:bodyPr/>
        <a:lstStyle/>
        <a:p>
          <a:endParaRPr lang="zh-CN" altLang="en-US" b="1"/>
        </a:p>
      </dgm:t>
    </dgm:pt>
    <dgm:pt modelId="{42261CE4-6560-48C6-A6FC-3401321D96F6}">
      <dgm:prSet/>
      <dgm:spPr/>
      <dgm:t>
        <a:bodyPr/>
        <a:lstStyle/>
        <a:p>
          <a:pPr rtl="0"/>
          <a:r>
            <a:rPr lang="zh-CN" b="1" dirty="0" smtClean="0"/>
            <a:t>岩石由整体破裂为碎屑、裂隙、孔隙和比面积增加</a:t>
          </a:r>
          <a:endParaRPr lang="zh-CN" b="1" dirty="0"/>
        </a:p>
      </dgm:t>
    </dgm:pt>
    <dgm:pt modelId="{C912ABF6-B89F-447A-92C7-84739701DC1A}" type="parTrans" cxnId="{51B82EC6-358C-4083-93C2-408AA23357DE}">
      <dgm:prSet/>
      <dgm:spPr/>
      <dgm:t>
        <a:bodyPr/>
        <a:lstStyle/>
        <a:p>
          <a:endParaRPr lang="zh-CN" altLang="en-US" b="1"/>
        </a:p>
      </dgm:t>
    </dgm:pt>
    <dgm:pt modelId="{762D7E21-0074-4D8E-9CA7-A87CF464E95E}" type="sibTrans" cxnId="{51B82EC6-358C-4083-93C2-408AA23357DE}">
      <dgm:prSet/>
      <dgm:spPr/>
      <dgm:t>
        <a:bodyPr/>
        <a:lstStyle/>
        <a:p>
          <a:endParaRPr lang="zh-CN" altLang="en-US" b="1"/>
        </a:p>
      </dgm:t>
    </dgm:pt>
    <dgm:pt modelId="{68CF26CA-A24B-46D1-ADAB-03B149537F0A}">
      <dgm:prSet custT="1"/>
      <dgm:spPr/>
      <dgm:t>
        <a:bodyPr/>
        <a:lstStyle/>
        <a:p>
          <a:pPr rtl="0"/>
          <a:r>
            <a:rPr lang="zh-CN" altLang="en-US" sz="2400" b="1" dirty="0" smtClean="0"/>
            <a:t>岩石在</a:t>
          </a:r>
          <a:r>
            <a:rPr lang="zh-CN" altLang="en-US" sz="2800" b="1" dirty="0" smtClean="0">
              <a:solidFill>
                <a:srgbClr val="0000FF"/>
              </a:solidFill>
            </a:rPr>
            <a:t>大气、水与生物作用</a:t>
          </a:r>
          <a:r>
            <a:rPr lang="zh-CN" altLang="en-US" sz="2400" b="1" dirty="0" smtClean="0"/>
            <a:t>下发生分解进而形成化学组成与性质不同的</a:t>
          </a:r>
          <a:r>
            <a:rPr lang="zh-CN" altLang="en-US" sz="2400" b="1" dirty="0" smtClean="0">
              <a:solidFill>
                <a:srgbClr val="FF0000"/>
              </a:solidFill>
            </a:rPr>
            <a:t>新物质</a:t>
          </a:r>
          <a:r>
            <a:rPr lang="zh-CN" altLang="en-US" sz="2400" b="1" dirty="0" smtClean="0"/>
            <a:t>的过程</a:t>
          </a:r>
          <a:endParaRPr lang="zh-CN" altLang="en-US" sz="2400" b="1" dirty="0"/>
        </a:p>
      </dgm:t>
    </dgm:pt>
    <dgm:pt modelId="{63690E95-7DF0-4D58-8A4A-D238C94F9E76}" type="parTrans" cxnId="{3F5CFF08-F6AB-4EE2-B9D4-B2406DF07BA8}">
      <dgm:prSet/>
      <dgm:spPr/>
      <dgm:t>
        <a:bodyPr/>
        <a:lstStyle/>
        <a:p>
          <a:endParaRPr lang="zh-CN" altLang="en-US" b="1"/>
        </a:p>
      </dgm:t>
    </dgm:pt>
    <dgm:pt modelId="{349EDCA3-0DB8-446A-9D7C-5C8FE5E8F076}" type="sibTrans" cxnId="{3F5CFF08-F6AB-4EE2-B9D4-B2406DF07BA8}">
      <dgm:prSet/>
      <dgm:spPr/>
      <dgm:t>
        <a:bodyPr/>
        <a:lstStyle/>
        <a:p>
          <a:endParaRPr lang="zh-CN" altLang="en-US" b="1"/>
        </a:p>
      </dgm:t>
    </dgm:pt>
    <dgm:pt modelId="{323E24F5-E504-4380-9DEF-D8875DA9707D}">
      <dgm:prSet/>
      <dgm:spPr/>
      <dgm:t>
        <a:bodyPr/>
        <a:lstStyle/>
        <a:p>
          <a:pPr rtl="0"/>
          <a:r>
            <a:rPr lang="zh-CN" b="1" dirty="0" smtClean="0">
              <a:solidFill>
                <a:srgbClr val="0000FF"/>
              </a:solidFill>
            </a:rPr>
            <a:t>物理性质发生显著变化</a:t>
          </a:r>
          <a:r>
            <a:rPr lang="zh-CN" b="1" dirty="0" smtClean="0"/>
            <a:t>而</a:t>
          </a:r>
          <a:r>
            <a:rPr lang="zh-CN" b="1" dirty="0" smtClean="0">
              <a:solidFill>
                <a:srgbClr val="FF0000"/>
              </a:solidFill>
            </a:rPr>
            <a:t>化学性质不变</a:t>
          </a:r>
          <a:r>
            <a:rPr lang="zh-CN" b="1" dirty="0" smtClean="0"/>
            <a:t>的过程</a:t>
          </a:r>
          <a:endParaRPr lang="zh-CN" b="1" dirty="0"/>
        </a:p>
      </dgm:t>
    </dgm:pt>
    <dgm:pt modelId="{A09E09E6-3781-4DC6-AE85-C41E33B8AA43}" type="parTrans" cxnId="{5F7BE39A-AD4F-489A-BFD2-C4EFB724DF65}">
      <dgm:prSet/>
      <dgm:spPr/>
      <dgm:t>
        <a:bodyPr/>
        <a:lstStyle/>
        <a:p>
          <a:endParaRPr lang="zh-CN" altLang="en-US"/>
        </a:p>
      </dgm:t>
    </dgm:pt>
    <dgm:pt modelId="{D883C0D1-4BDC-4535-A947-4CE8E8F6B351}" type="sibTrans" cxnId="{5F7BE39A-AD4F-489A-BFD2-C4EFB724DF65}">
      <dgm:prSet/>
      <dgm:spPr/>
      <dgm:t>
        <a:bodyPr/>
        <a:lstStyle/>
        <a:p>
          <a:endParaRPr lang="zh-CN" altLang="en-US"/>
        </a:p>
      </dgm:t>
    </dgm:pt>
    <dgm:pt modelId="{EC7BFD50-687C-435B-9BD1-A7D6C6728D81}" type="pres">
      <dgm:prSet presAssocID="{F66ECE71-E092-49FF-A380-79F0221EBC35}" presName="linear" presStyleCnt="0">
        <dgm:presLayoutVars>
          <dgm:dir/>
          <dgm:animLvl val="lvl"/>
          <dgm:resizeHandles val="exact"/>
        </dgm:presLayoutVars>
      </dgm:prSet>
      <dgm:spPr/>
      <dgm:t>
        <a:bodyPr/>
        <a:lstStyle/>
        <a:p>
          <a:endParaRPr lang="zh-CN" altLang="en-US"/>
        </a:p>
      </dgm:t>
    </dgm:pt>
    <dgm:pt modelId="{F78D359F-E936-42D2-94D3-886253012BDA}" type="pres">
      <dgm:prSet presAssocID="{26638950-3F68-4913-A8D5-10B8785CA738}" presName="parentLin" presStyleCnt="0"/>
      <dgm:spPr/>
      <dgm:t>
        <a:bodyPr/>
        <a:lstStyle/>
        <a:p>
          <a:endParaRPr lang="zh-CN" altLang="en-US"/>
        </a:p>
      </dgm:t>
    </dgm:pt>
    <dgm:pt modelId="{CB40688F-601E-46E4-A2F8-222522CA1F37}" type="pres">
      <dgm:prSet presAssocID="{26638950-3F68-4913-A8D5-10B8785CA738}" presName="parentLeftMargin" presStyleLbl="node1" presStyleIdx="0" presStyleCnt="2"/>
      <dgm:spPr/>
      <dgm:t>
        <a:bodyPr/>
        <a:lstStyle/>
        <a:p>
          <a:endParaRPr lang="zh-CN" altLang="en-US"/>
        </a:p>
      </dgm:t>
    </dgm:pt>
    <dgm:pt modelId="{D11353E9-F397-432D-8EAF-C4E8E2B705CB}" type="pres">
      <dgm:prSet presAssocID="{26638950-3F68-4913-A8D5-10B8785CA738}" presName="parentText" presStyleLbl="node1" presStyleIdx="0" presStyleCnt="2">
        <dgm:presLayoutVars>
          <dgm:chMax val="0"/>
          <dgm:bulletEnabled val="1"/>
        </dgm:presLayoutVars>
      </dgm:prSet>
      <dgm:spPr/>
      <dgm:t>
        <a:bodyPr/>
        <a:lstStyle/>
        <a:p>
          <a:endParaRPr lang="zh-CN" altLang="en-US"/>
        </a:p>
      </dgm:t>
    </dgm:pt>
    <dgm:pt modelId="{0BB2790F-2D0C-439D-9827-1248FD8EBA30}" type="pres">
      <dgm:prSet presAssocID="{26638950-3F68-4913-A8D5-10B8785CA738}" presName="negativeSpace" presStyleCnt="0"/>
      <dgm:spPr/>
      <dgm:t>
        <a:bodyPr/>
        <a:lstStyle/>
        <a:p>
          <a:endParaRPr lang="zh-CN" altLang="en-US"/>
        </a:p>
      </dgm:t>
    </dgm:pt>
    <dgm:pt modelId="{75DFD15C-04A2-4099-808C-C67183588603}" type="pres">
      <dgm:prSet presAssocID="{26638950-3F68-4913-A8D5-10B8785CA738}" presName="childText" presStyleLbl="conFgAcc1" presStyleIdx="0" presStyleCnt="2">
        <dgm:presLayoutVars>
          <dgm:bulletEnabled val="1"/>
        </dgm:presLayoutVars>
      </dgm:prSet>
      <dgm:spPr/>
      <dgm:t>
        <a:bodyPr/>
        <a:lstStyle/>
        <a:p>
          <a:endParaRPr lang="zh-CN" altLang="en-US"/>
        </a:p>
      </dgm:t>
    </dgm:pt>
    <dgm:pt modelId="{C54F91FE-D66B-4120-B527-CA2D5F4A61D2}" type="pres">
      <dgm:prSet presAssocID="{663A80B1-FEBD-435C-AB66-6F4A8AF21324}" presName="spaceBetweenRectangles" presStyleCnt="0"/>
      <dgm:spPr/>
      <dgm:t>
        <a:bodyPr/>
        <a:lstStyle/>
        <a:p>
          <a:endParaRPr lang="zh-CN" altLang="en-US"/>
        </a:p>
      </dgm:t>
    </dgm:pt>
    <dgm:pt modelId="{CCDC44E0-BCEA-4E36-9076-BE79815C831E}" type="pres">
      <dgm:prSet presAssocID="{9FBCF705-D633-4ED7-9A23-13CA249BCEBD}" presName="parentLin" presStyleCnt="0"/>
      <dgm:spPr/>
      <dgm:t>
        <a:bodyPr/>
        <a:lstStyle/>
        <a:p>
          <a:endParaRPr lang="zh-CN" altLang="en-US"/>
        </a:p>
      </dgm:t>
    </dgm:pt>
    <dgm:pt modelId="{443E8A70-5978-457D-B8E1-4CBDC1BECE21}" type="pres">
      <dgm:prSet presAssocID="{9FBCF705-D633-4ED7-9A23-13CA249BCEBD}" presName="parentLeftMargin" presStyleLbl="node1" presStyleIdx="0" presStyleCnt="2"/>
      <dgm:spPr/>
      <dgm:t>
        <a:bodyPr/>
        <a:lstStyle/>
        <a:p>
          <a:endParaRPr lang="zh-CN" altLang="en-US"/>
        </a:p>
      </dgm:t>
    </dgm:pt>
    <dgm:pt modelId="{1946F61F-689D-4ADB-B07B-510304AF33CD}" type="pres">
      <dgm:prSet presAssocID="{9FBCF705-D633-4ED7-9A23-13CA249BCEBD}" presName="parentText" presStyleLbl="node1" presStyleIdx="1" presStyleCnt="2">
        <dgm:presLayoutVars>
          <dgm:chMax val="0"/>
          <dgm:bulletEnabled val="1"/>
        </dgm:presLayoutVars>
      </dgm:prSet>
      <dgm:spPr/>
      <dgm:t>
        <a:bodyPr/>
        <a:lstStyle/>
        <a:p>
          <a:endParaRPr lang="zh-CN" altLang="en-US"/>
        </a:p>
      </dgm:t>
    </dgm:pt>
    <dgm:pt modelId="{719C1C9F-8842-4B67-8A73-48DDDD9A1195}" type="pres">
      <dgm:prSet presAssocID="{9FBCF705-D633-4ED7-9A23-13CA249BCEBD}" presName="negativeSpace" presStyleCnt="0"/>
      <dgm:spPr/>
      <dgm:t>
        <a:bodyPr/>
        <a:lstStyle/>
        <a:p>
          <a:endParaRPr lang="zh-CN" altLang="en-US"/>
        </a:p>
      </dgm:t>
    </dgm:pt>
    <dgm:pt modelId="{F957D376-A79E-4110-8E50-779A565374A2}" type="pres">
      <dgm:prSet presAssocID="{9FBCF705-D633-4ED7-9A23-13CA249BCEBD}" presName="childText" presStyleLbl="conFgAcc1" presStyleIdx="1" presStyleCnt="2">
        <dgm:presLayoutVars>
          <dgm:bulletEnabled val="1"/>
        </dgm:presLayoutVars>
      </dgm:prSet>
      <dgm:spPr/>
      <dgm:t>
        <a:bodyPr/>
        <a:lstStyle/>
        <a:p>
          <a:endParaRPr lang="zh-CN" altLang="en-US"/>
        </a:p>
      </dgm:t>
    </dgm:pt>
  </dgm:ptLst>
  <dgm:cxnLst>
    <dgm:cxn modelId="{51B82EC6-358C-4083-93C2-408AA23357DE}" srcId="{26638950-3F68-4913-A8D5-10B8785CA738}" destId="{42261CE4-6560-48C6-A6FC-3401321D96F6}" srcOrd="0" destOrd="0" parTransId="{C912ABF6-B89F-447A-92C7-84739701DC1A}" sibTransId="{762D7E21-0074-4D8E-9CA7-A87CF464E95E}"/>
    <dgm:cxn modelId="{2606CD49-79C8-4E56-B56B-FE4C394C62E7}" type="presOf" srcId="{9FBCF705-D633-4ED7-9A23-13CA249BCEBD}" destId="{443E8A70-5978-457D-B8E1-4CBDC1BECE21}" srcOrd="0" destOrd="0" presId="urn:microsoft.com/office/officeart/2005/8/layout/list1"/>
    <dgm:cxn modelId="{10DAEDAF-4B44-43BD-BD32-666C43C291DB}" type="presOf" srcId="{42261CE4-6560-48C6-A6FC-3401321D96F6}" destId="{75DFD15C-04A2-4099-808C-C67183588603}" srcOrd="0" destOrd="0" presId="urn:microsoft.com/office/officeart/2005/8/layout/list1"/>
    <dgm:cxn modelId="{1266479C-16A3-441A-A648-D7005FF3CE60}" type="presOf" srcId="{9FBCF705-D633-4ED7-9A23-13CA249BCEBD}" destId="{1946F61F-689D-4ADB-B07B-510304AF33CD}" srcOrd="1" destOrd="0" presId="urn:microsoft.com/office/officeart/2005/8/layout/list1"/>
    <dgm:cxn modelId="{C2EC7A8F-3AD7-4A52-B6B4-B023F4AA89BC}" type="presOf" srcId="{68CF26CA-A24B-46D1-ADAB-03B149537F0A}" destId="{F957D376-A79E-4110-8E50-779A565374A2}" srcOrd="0" destOrd="0" presId="urn:microsoft.com/office/officeart/2005/8/layout/list1"/>
    <dgm:cxn modelId="{71412239-F3CE-483B-80CB-E127229B3A50}" srcId="{F66ECE71-E092-49FF-A380-79F0221EBC35}" destId="{26638950-3F68-4913-A8D5-10B8785CA738}" srcOrd="0" destOrd="0" parTransId="{70D0ECF2-FE59-4070-A590-DA5649297D2B}" sibTransId="{663A80B1-FEBD-435C-AB66-6F4A8AF21324}"/>
    <dgm:cxn modelId="{0E9C51EE-FB51-4700-AB6A-2B19D0AE1634}" srcId="{F66ECE71-E092-49FF-A380-79F0221EBC35}" destId="{9FBCF705-D633-4ED7-9A23-13CA249BCEBD}" srcOrd="1" destOrd="0" parTransId="{01D1FAAF-F5B6-46F9-83D5-5374C127CB79}" sibTransId="{088443FB-BBE8-4454-ABD6-AD9715E80C68}"/>
    <dgm:cxn modelId="{5F7BE39A-AD4F-489A-BFD2-C4EFB724DF65}" srcId="{26638950-3F68-4913-A8D5-10B8785CA738}" destId="{323E24F5-E504-4380-9DEF-D8875DA9707D}" srcOrd="1" destOrd="0" parTransId="{A09E09E6-3781-4DC6-AE85-C41E33B8AA43}" sibTransId="{D883C0D1-4BDC-4535-A947-4CE8E8F6B351}"/>
    <dgm:cxn modelId="{1BC162FC-62F8-42BB-A524-105D42842C6C}" type="presOf" srcId="{26638950-3F68-4913-A8D5-10B8785CA738}" destId="{CB40688F-601E-46E4-A2F8-222522CA1F37}" srcOrd="0" destOrd="0" presId="urn:microsoft.com/office/officeart/2005/8/layout/list1"/>
    <dgm:cxn modelId="{A178C405-7F66-4634-B355-BB471ADF2B83}" type="presOf" srcId="{26638950-3F68-4913-A8D5-10B8785CA738}" destId="{D11353E9-F397-432D-8EAF-C4E8E2B705CB}" srcOrd="1" destOrd="0" presId="urn:microsoft.com/office/officeart/2005/8/layout/list1"/>
    <dgm:cxn modelId="{A9953D37-5039-40C7-A4BE-3CBB91487894}" type="presOf" srcId="{F66ECE71-E092-49FF-A380-79F0221EBC35}" destId="{EC7BFD50-687C-435B-9BD1-A7D6C6728D81}" srcOrd="0" destOrd="0" presId="urn:microsoft.com/office/officeart/2005/8/layout/list1"/>
    <dgm:cxn modelId="{87CFA339-F1C8-4710-880D-4B19720F4C3B}" type="presOf" srcId="{323E24F5-E504-4380-9DEF-D8875DA9707D}" destId="{75DFD15C-04A2-4099-808C-C67183588603}" srcOrd="0" destOrd="1" presId="urn:microsoft.com/office/officeart/2005/8/layout/list1"/>
    <dgm:cxn modelId="{3F5CFF08-F6AB-4EE2-B9D4-B2406DF07BA8}" srcId="{9FBCF705-D633-4ED7-9A23-13CA249BCEBD}" destId="{68CF26CA-A24B-46D1-ADAB-03B149537F0A}" srcOrd="0" destOrd="0" parTransId="{63690E95-7DF0-4D58-8A4A-D238C94F9E76}" sibTransId="{349EDCA3-0DB8-446A-9D7C-5C8FE5E8F076}"/>
    <dgm:cxn modelId="{B1626E77-7E3F-4C62-94A9-188CF96A430F}" type="presParOf" srcId="{EC7BFD50-687C-435B-9BD1-A7D6C6728D81}" destId="{F78D359F-E936-42D2-94D3-886253012BDA}" srcOrd="0" destOrd="0" presId="urn:microsoft.com/office/officeart/2005/8/layout/list1"/>
    <dgm:cxn modelId="{C6B6F88C-D863-4731-9724-2E5EC7C144B4}" type="presParOf" srcId="{F78D359F-E936-42D2-94D3-886253012BDA}" destId="{CB40688F-601E-46E4-A2F8-222522CA1F37}" srcOrd="0" destOrd="0" presId="urn:microsoft.com/office/officeart/2005/8/layout/list1"/>
    <dgm:cxn modelId="{5EC8F5FE-D9F8-4DEC-8FCD-163E8AD31CAA}" type="presParOf" srcId="{F78D359F-E936-42D2-94D3-886253012BDA}" destId="{D11353E9-F397-432D-8EAF-C4E8E2B705CB}" srcOrd="1" destOrd="0" presId="urn:microsoft.com/office/officeart/2005/8/layout/list1"/>
    <dgm:cxn modelId="{DFBFF647-BB1C-427E-B89C-F56FD5790EDB}" type="presParOf" srcId="{EC7BFD50-687C-435B-9BD1-A7D6C6728D81}" destId="{0BB2790F-2D0C-439D-9827-1248FD8EBA30}" srcOrd="1" destOrd="0" presId="urn:microsoft.com/office/officeart/2005/8/layout/list1"/>
    <dgm:cxn modelId="{8047113C-84EF-4AB1-A185-EE59943B39E6}" type="presParOf" srcId="{EC7BFD50-687C-435B-9BD1-A7D6C6728D81}" destId="{75DFD15C-04A2-4099-808C-C67183588603}" srcOrd="2" destOrd="0" presId="urn:microsoft.com/office/officeart/2005/8/layout/list1"/>
    <dgm:cxn modelId="{1EC7105F-1F6F-46B9-83D2-63AE9CA3200E}" type="presParOf" srcId="{EC7BFD50-687C-435B-9BD1-A7D6C6728D81}" destId="{C54F91FE-D66B-4120-B527-CA2D5F4A61D2}" srcOrd="3" destOrd="0" presId="urn:microsoft.com/office/officeart/2005/8/layout/list1"/>
    <dgm:cxn modelId="{DCE89004-0C7F-446D-8391-D0D922B7AFC9}" type="presParOf" srcId="{EC7BFD50-687C-435B-9BD1-A7D6C6728D81}" destId="{CCDC44E0-BCEA-4E36-9076-BE79815C831E}" srcOrd="4" destOrd="0" presId="urn:microsoft.com/office/officeart/2005/8/layout/list1"/>
    <dgm:cxn modelId="{DAC4826D-5B27-471C-8CD7-668FA40F159E}" type="presParOf" srcId="{CCDC44E0-BCEA-4E36-9076-BE79815C831E}" destId="{443E8A70-5978-457D-B8E1-4CBDC1BECE21}" srcOrd="0" destOrd="0" presId="urn:microsoft.com/office/officeart/2005/8/layout/list1"/>
    <dgm:cxn modelId="{325859C9-3A95-4258-9BA9-97E7B6157E1D}" type="presParOf" srcId="{CCDC44E0-BCEA-4E36-9076-BE79815C831E}" destId="{1946F61F-689D-4ADB-B07B-510304AF33CD}" srcOrd="1" destOrd="0" presId="urn:microsoft.com/office/officeart/2005/8/layout/list1"/>
    <dgm:cxn modelId="{6A7F144D-06EE-4D77-B53C-C144DD80E882}" type="presParOf" srcId="{EC7BFD50-687C-435B-9BD1-A7D6C6728D81}" destId="{719C1C9F-8842-4B67-8A73-48DDDD9A1195}" srcOrd="5" destOrd="0" presId="urn:microsoft.com/office/officeart/2005/8/layout/list1"/>
    <dgm:cxn modelId="{FAB17AE2-9486-49A6-89CA-A5B24A86BB83}" type="presParOf" srcId="{EC7BFD50-687C-435B-9BD1-A7D6C6728D81}" destId="{F957D376-A79E-4110-8E50-779A565374A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76010B4A-185E-4923-A558-2A8EA60213F2}"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zh-CN" altLang="en-US"/>
        </a:p>
      </dgm:t>
    </dgm:pt>
    <dgm:pt modelId="{4E2F8B45-D41F-4BF2-BB52-A5437AC09291}">
      <dgm:prSet/>
      <dgm:spPr/>
      <dgm:t>
        <a:bodyPr/>
        <a:lstStyle/>
        <a:p>
          <a:pPr rtl="0"/>
          <a:r>
            <a:rPr lang="zh-CN" b="1" dirty="0" smtClean="0"/>
            <a:t>细 沟</a:t>
          </a:r>
          <a:endParaRPr lang="zh-CN" b="1" dirty="0"/>
        </a:p>
      </dgm:t>
    </dgm:pt>
    <dgm:pt modelId="{07B1E00B-8DAD-45CC-AD9F-FA2CA1A411B9}" type="parTrans" cxnId="{DE0D309B-4354-4198-872E-7E8BA9329797}">
      <dgm:prSet/>
      <dgm:spPr/>
      <dgm:t>
        <a:bodyPr/>
        <a:lstStyle/>
        <a:p>
          <a:endParaRPr lang="zh-CN" altLang="en-US" b="1"/>
        </a:p>
      </dgm:t>
    </dgm:pt>
    <dgm:pt modelId="{AB8B04AB-E69C-45E3-ADB7-21E5FAD6BBD0}" type="sibTrans" cxnId="{DE0D309B-4354-4198-872E-7E8BA9329797}">
      <dgm:prSet/>
      <dgm:spPr/>
      <dgm:t>
        <a:bodyPr/>
        <a:lstStyle/>
        <a:p>
          <a:endParaRPr lang="zh-CN" altLang="en-US" b="1"/>
        </a:p>
      </dgm:t>
    </dgm:pt>
    <dgm:pt modelId="{ACF76A10-BB43-4223-8AF6-58BCD36C3CDF}">
      <dgm:prSet/>
      <dgm:spPr/>
      <dgm:t>
        <a:bodyPr/>
        <a:lstStyle/>
        <a:p>
          <a:pPr rtl="0"/>
          <a:r>
            <a:rPr lang="zh-CN" b="1" dirty="0" smtClean="0"/>
            <a:t>浅 沟</a:t>
          </a:r>
          <a:endParaRPr lang="zh-CN" b="1" dirty="0"/>
        </a:p>
      </dgm:t>
    </dgm:pt>
    <dgm:pt modelId="{3C3696F5-7EA0-4520-8CE9-AA4790EC9225}" type="parTrans" cxnId="{4BDB4F0E-9190-48C7-8AE3-AFD6419B4D66}">
      <dgm:prSet/>
      <dgm:spPr/>
      <dgm:t>
        <a:bodyPr/>
        <a:lstStyle/>
        <a:p>
          <a:endParaRPr lang="zh-CN" altLang="en-US" b="1"/>
        </a:p>
      </dgm:t>
    </dgm:pt>
    <dgm:pt modelId="{86EA2803-0393-4A7E-944E-4C1DBAF491FF}" type="sibTrans" cxnId="{4BDB4F0E-9190-48C7-8AE3-AFD6419B4D66}">
      <dgm:prSet/>
      <dgm:spPr/>
      <dgm:t>
        <a:bodyPr/>
        <a:lstStyle/>
        <a:p>
          <a:endParaRPr lang="zh-CN" altLang="en-US" b="1"/>
        </a:p>
      </dgm:t>
    </dgm:pt>
    <dgm:pt modelId="{B730F95F-E311-46FA-8586-CA4DA2F78F52}">
      <dgm:prSet/>
      <dgm:spPr/>
      <dgm:t>
        <a:bodyPr/>
        <a:lstStyle/>
        <a:p>
          <a:pPr rtl="0"/>
          <a:r>
            <a:rPr lang="zh-CN" b="1" dirty="0" smtClean="0"/>
            <a:t>切 沟</a:t>
          </a:r>
          <a:endParaRPr lang="zh-CN" b="1" dirty="0"/>
        </a:p>
      </dgm:t>
    </dgm:pt>
    <dgm:pt modelId="{D2B65936-FE00-4D01-80E2-F54FA2A000C8}" type="parTrans" cxnId="{2F7241E9-A763-4C8C-B6CA-5BC4F27FC177}">
      <dgm:prSet/>
      <dgm:spPr/>
      <dgm:t>
        <a:bodyPr/>
        <a:lstStyle/>
        <a:p>
          <a:endParaRPr lang="zh-CN" altLang="en-US" b="1"/>
        </a:p>
      </dgm:t>
    </dgm:pt>
    <dgm:pt modelId="{46A75ABB-244F-4F7D-AEC2-07F93E8A9758}" type="sibTrans" cxnId="{2F7241E9-A763-4C8C-B6CA-5BC4F27FC177}">
      <dgm:prSet/>
      <dgm:spPr/>
      <dgm:t>
        <a:bodyPr/>
        <a:lstStyle/>
        <a:p>
          <a:endParaRPr lang="zh-CN" altLang="en-US" b="1"/>
        </a:p>
      </dgm:t>
    </dgm:pt>
    <dgm:pt modelId="{2320DDEB-132C-49AB-A6FC-F22DC3420F52}">
      <dgm:prSet/>
      <dgm:spPr/>
      <dgm:t>
        <a:bodyPr/>
        <a:lstStyle/>
        <a:p>
          <a:pPr rtl="0"/>
          <a:r>
            <a:rPr lang="zh-CN" b="1" dirty="0" smtClean="0"/>
            <a:t>冲 沟</a:t>
          </a:r>
          <a:endParaRPr lang="zh-CN" b="1" dirty="0"/>
        </a:p>
      </dgm:t>
    </dgm:pt>
    <dgm:pt modelId="{26B17AEC-1821-4C6E-961C-0DAFB3D4C391}" type="parTrans" cxnId="{118A4A3E-7FD2-469E-B2F4-8DC9A309E03D}">
      <dgm:prSet/>
      <dgm:spPr/>
      <dgm:t>
        <a:bodyPr/>
        <a:lstStyle/>
        <a:p>
          <a:endParaRPr lang="zh-CN" altLang="en-US" b="1"/>
        </a:p>
      </dgm:t>
    </dgm:pt>
    <dgm:pt modelId="{3BDC4CEB-EE80-4DE3-B1AE-BE91DCD5E6BF}" type="sibTrans" cxnId="{118A4A3E-7FD2-469E-B2F4-8DC9A309E03D}">
      <dgm:prSet/>
      <dgm:spPr/>
      <dgm:t>
        <a:bodyPr/>
        <a:lstStyle/>
        <a:p>
          <a:endParaRPr lang="zh-CN" altLang="en-US" b="1"/>
        </a:p>
      </dgm:t>
    </dgm:pt>
    <dgm:pt modelId="{A43C18BD-FC97-4327-B4D7-4708325C1A76}">
      <dgm:prSet/>
      <dgm:spPr/>
      <dgm:t>
        <a:bodyPr/>
        <a:lstStyle/>
        <a:p>
          <a:pPr rtl="0"/>
          <a:r>
            <a:rPr lang="zh-CN" b="1" dirty="0" smtClean="0"/>
            <a:t>河 沟</a:t>
          </a:r>
          <a:endParaRPr lang="zh-CN" b="1" dirty="0"/>
        </a:p>
      </dgm:t>
    </dgm:pt>
    <dgm:pt modelId="{D8E576D1-711E-4ACD-AA5E-A33C8130C590}" type="parTrans" cxnId="{787216B4-2936-45BB-8E05-75794B0C1E9C}">
      <dgm:prSet/>
      <dgm:spPr/>
      <dgm:t>
        <a:bodyPr/>
        <a:lstStyle/>
        <a:p>
          <a:endParaRPr lang="zh-CN" altLang="en-US" b="1"/>
        </a:p>
      </dgm:t>
    </dgm:pt>
    <dgm:pt modelId="{6B511822-6F13-4E7F-823B-DEF76E38091D}" type="sibTrans" cxnId="{787216B4-2936-45BB-8E05-75794B0C1E9C}">
      <dgm:prSet/>
      <dgm:spPr/>
      <dgm:t>
        <a:bodyPr/>
        <a:lstStyle/>
        <a:p>
          <a:endParaRPr lang="zh-CN" altLang="en-US" b="1"/>
        </a:p>
      </dgm:t>
    </dgm:pt>
    <dgm:pt modelId="{99C34C5A-BDD1-4313-93CA-5DEC0C965CA3}" type="pres">
      <dgm:prSet presAssocID="{76010B4A-185E-4923-A558-2A8EA60213F2}" presName="linear" presStyleCnt="0">
        <dgm:presLayoutVars>
          <dgm:animLvl val="lvl"/>
          <dgm:resizeHandles val="exact"/>
        </dgm:presLayoutVars>
      </dgm:prSet>
      <dgm:spPr/>
      <dgm:t>
        <a:bodyPr/>
        <a:lstStyle/>
        <a:p>
          <a:endParaRPr lang="zh-CN" altLang="en-US"/>
        </a:p>
      </dgm:t>
    </dgm:pt>
    <dgm:pt modelId="{B49CCB60-1D43-4B5B-96A4-541E73A57CCD}" type="pres">
      <dgm:prSet presAssocID="{4E2F8B45-D41F-4BF2-BB52-A5437AC09291}" presName="parentText" presStyleLbl="node1" presStyleIdx="0" presStyleCnt="5">
        <dgm:presLayoutVars>
          <dgm:chMax val="0"/>
          <dgm:bulletEnabled val="1"/>
        </dgm:presLayoutVars>
      </dgm:prSet>
      <dgm:spPr/>
      <dgm:t>
        <a:bodyPr/>
        <a:lstStyle/>
        <a:p>
          <a:endParaRPr lang="zh-CN" altLang="en-US"/>
        </a:p>
      </dgm:t>
    </dgm:pt>
    <dgm:pt modelId="{29B1DE8B-7900-4DB2-8F7E-F0D45D74AF7F}" type="pres">
      <dgm:prSet presAssocID="{AB8B04AB-E69C-45E3-ADB7-21E5FAD6BBD0}" presName="spacer" presStyleCnt="0"/>
      <dgm:spPr/>
      <dgm:t>
        <a:bodyPr/>
        <a:lstStyle/>
        <a:p>
          <a:endParaRPr lang="zh-CN" altLang="en-US"/>
        </a:p>
      </dgm:t>
    </dgm:pt>
    <dgm:pt modelId="{F1442F42-0860-42D1-9333-6F374784DB71}" type="pres">
      <dgm:prSet presAssocID="{ACF76A10-BB43-4223-8AF6-58BCD36C3CDF}" presName="parentText" presStyleLbl="node1" presStyleIdx="1" presStyleCnt="5">
        <dgm:presLayoutVars>
          <dgm:chMax val="0"/>
          <dgm:bulletEnabled val="1"/>
        </dgm:presLayoutVars>
      </dgm:prSet>
      <dgm:spPr/>
      <dgm:t>
        <a:bodyPr/>
        <a:lstStyle/>
        <a:p>
          <a:endParaRPr lang="zh-CN" altLang="en-US"/>
        </a:p>
      </dgm:t>
    </dgm:pt>
    <dgm:pt modelId="{840093A0-3586-47C5-B80D-F54B102C3C01}" type="pres">
      <dgm:prSet presAssocID="{86EA2803-0393-4A7E-944E-4C1DBAF491FF}" presName="spacer" presStyleCnt="0"/>
      <dgm:spPr/>
      <dgm:t>
        <a:bodyPr/>
        <a:lstStyle/>
        <a:p>
          <a:endParaRPr lang="zh-CN" altLang="en-US"/>
        </a:p>
      </dgm:t>
    </dgm:pt>
    <dgm:pt modelId="{1D6395B4-4D9E-4821-A299-D9BCC0E14622}" type="pres">
      <dgm:prSet presAssocID="{B730F95F-E311-46FA-8586-CA4DA2F78F52}" presName="parentText" presStyleLbl="node1" presStyleIdx="2" presStyleCnt="5">
        <dgm:presLayoutVars>
          <dgm:chMax val="0"/>
          <dgm:bulletEnabled val="1"/>
        </dgm:presLayoutVars>
      </dgm:prSet>
      <dgm:spPr/>
      <dgm:t>
        <a:bodyPr/>
        <a:lstStyle/>
        <a:p>
          <a:endParaRPr lang="zh-CN" altLang="en-US"/>
        </a:p>
      </dgm:t>
    </dgm:pt>
    <dgm:pt modelId="{E371DE14-B4EB-4E33-B630-1D928D58553A}" type="pres">
      <dgm:prSet presAssocID="{46A75ABB-244F-4F7D-AEC2-07F93E8A9758}" presName="spacer" presStyleCnt="0"/>
      <dgm:spPr/>
      <dgm:t>
        <a:bodyPr/>
        <a:lstStyle/>
        <a:p>
          <a:endParaRPr lang="zh-CN" altLang="en-US"/>
        </a:p>
      </dgm:t>
    </dgm:pt>
    <dgm:pt modelId="{A1A39436-F781-4841-9748-BD44F8A9A8A8}" type="pres">
      <dgm:prSet presAssocID="{2320DDEB-132C-49AB-A6FC-F22DC3420F52}" presName="parentText" presStyleLbl="node1" presStyleIdx="3" presStyleCnt="5">
        <dgm:presLayoutVars>
          <dgm:chMax val="0"/>
          <dgm:bulletEnabled val="1"/>
        </dgm:presLayoutVars>
      </dgm:prSet>
      <dgm:spPr/>
      <dgm:t>
        <a:bodyPr/>
        <a:lstStyle/>
        <a:p>
          <a:endParaRPr lang="zh-CN" altLang="en-US"/>
        </a:p>
      </dgm:t>
    </dgm:pt>
    <dgm:pt modelId="{048FC979-8F61-4AF4-B587-CB63C799909A}" type="pres">
      <dgm:prSet presAssocID="{3BDC4CEB-EE80-4DE3-B1AE-BE91DCD5E6BF}" presName="spacer" presStyleCnt="0"/>
      <dgm:spPr/>
      <dgm:t>
        <a:bodyPr/>
        <a:lstStyle/>
        <a:p>
          <a:endParaRPr lang="zh-CN" altLang="en-US"/>
        </a:p>
      </dgm:t>
    </dgm:pt>
    <dgm:pt modelId="{1CB25039-D512-4729-B739-19B19B30285D}" type="pres">
      <dgm:prSet presAssocID="{A43C18BD-FC97-4327-B4D7-4708325C1A76}" presName="parentText" presStyleLbl="node1" presStyleIdx="4" presStyleCnt="5">
        <dgm:presLayoutVars>
          <dgm:chMax val="0"/>
          <dgm:bulletEnabled val="1"/>
        </dgm:presLayoutVars>
      </dgm:prSet>
      <dgm:spPr/>
      <dgm:t>
        <a:bodyPr/>
        <a:lstStyle/>
        <a:p>
          <a:endParaRPr lang="zh-CN" altLang="en-US"/>
        </a:p>
      </dgm:t>
    </dgm:pt>
  </dgm:ptLst>
  <dgm:cxnLst>
    <dgm:cxn modelId="{F08F2CC5-7F23-42E2-9C7C-921A426168F8}" type="presOf" srcId="{A43C18BD-FC97-4327-B4D7-4708325C1A76}" destId="{1CB25039-D512-4729-B739-19B19B30285D}" srcOrd="0" destOrd="0" presId="urn:microsoft.com/office/officeart/2005/8/layout/vList2"/>
    <dgm:cxn modelId="{118A4A3E-7FD2-469E-B2F4-8DC9A309E03D}" srcId="{76010B4A-185E-4923-A558-2A8EA60213F2}" destId="{2320DDEB-132C-49AB-A6FC-F22DC3420F52}" srcOrd="3" destOrd="0" parTransId="{26B17AEC-1821-4C6E-961C-0DAFB3D4C391}" sibTransId="{3BDC4CEB-EE80-4DE3-B1AE-BE91DCD5E6BF}"/>
    <dgm:cxn modelId="{9E6B923C-C86D-4C2B-A032-FB63DCF8EEB1}" type="presOf" srcId="{2320DDEB-132C-49AB-A6FC-F22DC3420F52}" destId="{A1A39436-F781-4841-9748-BD44F8A9A8A8}" srcOrd="0" destOrd="0" presId="urn:microsoft.com/office/officeart/2005/8/layout/vList2"/>
    <dgm:cxn modelId="{BD7CFF71-80DD-4C24-B931-46EA2659368A}" type="presOf" srcId="{B730F95F-E311-46FA-8586-CA4DA2F78F52}" destId="{1D6395B4-4D9E-4821-A299-D9BCC0E14622}" srcOrd="0" destOrd="0" presId="urn:microsoft.com/office/officeart/2005/8/layout/vList2"/>
    <dgm:cxn modelId="{885C0436-15F1-4F56-95F2-68E9F729D503}" type="presOf" srcId="{ACF76A10-BB43-4223-8AF6-58BCD36C3CDF}" destId="{F1442F42-0860-42D1-9333-6F374784DB71}" srcOrd="0" destOrd="0" presId="urn:microsoft.com/office/officeart/2005/8/layout/vList2"/>
    <dgm:cxn modelId="{DE0D309B-4354-4198-872E-7E8BA9329797}" srcId="{76010B4A-185E-4923-A558-2A8EA60213F2}" destId="{4E2F8B45-D41F-4BF2-BB52-A5437AC09291}" srcOrd="0" destOrd="0" parTransId="{07B1E00B-8DAD-45CC-AD9F-FA2CA1A411B9}" sibTransId="{AB8B04AB-E69C-45E3-ADB7-21E5FAD6BBD0}"/>
    <dgm:cxn modelId="{4BDB4F0E-9190-48C7-8AE3-AFD6419B4D66}" srcId="{76010B4A-185E-4923-A558-2A8EA60213F2}" destId="{ACF76A10-BB43-4223-8AF6-58BCD36C3CDF}" srcOrd="1" destOrd="0" parTransId="{3C3696F5-7EA0-4520-8CE9-AA4790EC9225}" sibTransId="{86EA2803-0393-4A7E-944E-4C1DBAF491FF}"/>
    <dgm:cxn modelId="{787216B4-2936-45BB-8E05-75794B0C1E9C}" srcId="{76010B4A-185E-4923-A558-2A8EA60213F2}" destId="{A43C18BD-FC97-4327-B4D7-4708325C1A76}" srcOrd="4" destOrd="0" parTransId="{D8E576D1-711E-4ACD-AA5E-A33C8130C590}" sibTransId="{6B511822-6F13-4E7F-823B-DEF76E38091D}"/>
    <dgm:cxn modelId="{4AD2EE81-B6E2-4EE2-8009-7B1707D4B105}" type="presOf" srcId="{76010B4A-185E-4923-A558-2A8EA60213F2}" destId="{99C34C5A-BDD1-4313-93CA-5DEC0C965CA3}" srcOrd="0" destOrd="0" presId="urn:microsoft.com/office/officeart/2005/8/layout/vList2"/>
    <dgm:cxn modelId="{2F7241E9-A763-4C8C-B6CA-5BC4F27FC177}" srcId="{76010B4A-185E-4923-A558-2A8EA60213F2}" destId="{B730F95F-E311-46FA-8586-CA4DA2F78F52}" srcOrd="2" destOrd="0" parTransId="{D2B65936-FE00-4D01-80E2-F54FA2A000C8}" sibTransId="{46A75ABB-244F-4F7D-AEC2-07F93E8A9758}"/>
    <dgm:cxn modelId="{A6F38429-5130-4C5F-8297-0F91DD7A5DD5}" type="presOf" srcId="{4E2F8B45-D41F-4BF2-BB52-A5437AC09291}" destId="{B49CCB60-1D43-4B5B-96A4-541E73A57CCD}" srcOrd="0" destOrd="0" presId="urn:microsoft.com/office/officeart/2005/8/layout/vList2"/>
    <dgm:cxn modelId="{8DE68492-AF8D-4B0B-9CCC-8C761AF813F6}" type="presParOf" srcId="{99C34C5A-BDD1-4313-93CA-5DEC0C965CA3}" destId="{B49CCB60-1D43-4B5B-96A4-541E73A57CCD}" srcOrd="0" destOrd="0" presId="urn:microsoft.com/office/officeart/2005/8/layout/vList2"/>
    <dgm:cxn modelId="{16BD9581-C5E7-436C-AD85-D5A299B8209F}" type="presParOf" srcId="{99C34C5A-BDD1-4313-93CA-5DEC0C965CA3}" destId="{29B1DE8B-7900-4DB2-8F7E-F0D45D74AF7F}" srcOrd="1" destOrd="0" presId="urn:microsoft.com/office/officeart/2005/8/layout/vList2"/>
    <dgm:cxn modelId="{6541966A-4B78-4753-8B58-27625B8FD90C}" type="presParOf" srcId="{99C34C5A-BDD1-4313-93CA-5DEC0C965CA3}" destId="{F1442F42-0860-42D1-9333-6F374784DB71}" srcOrd="2" destOrd="0" presId="urn:microsoft.com/office/officeart/2005/8/layout/vList2"/>
    <dgm:cxn modelId="{216F5D37-64F8-44D8-84CA-B59AAB6694CD}" type="presParOf" srcId="{99C34C5A-BDD1-4313-93CA-5DEC0C965CA3}" destId="{840093A0-3586-47C5-B80D-F54B102C3C01}" srcOrd="3" destOrd="0" presId="urn:microsoft.com/office/officeart/2005/8/layout/vList2"/>
    <dgm:cxn modelId="{DB1CC6BE-5594-4053-9199-039287DA2D58}" type="presParOf" srcId="{99C34C5A-BDD1-4313-93CA-5DEC0C965CA3}" destId="{1D6395B4-4D9E-4821-A299-D9BCC0E14622}" srcOrd="4" destOrd="0" presId="urn:microsoft.com/office/officeart/2005/8/layout/vList2"/>
    <dgm:cxn modelId="{709AE6F6-EF35-4A07-8551-F6669CB3B63F}" type="presParOf" srcId="{99C34C5A-BDD1-4313-93CA-5DEC0C965CA3}" destId="{E371DE14-B4EB-4E33-B630-1D928D58553A}" srcOrd="5" destOrd="0" presId="urn:microsoft.com/office/officeart/2005/8/layout/vList2"/>
    <dgm:cxn modelId="{A4D4DCCC-9F25-4824-A90D-E4FFDD89B40F}" type="presParOf" srcId="{99C34C5A-BDD1-4313-93CA-5DEC0C965CA3}" destId="{A1A39436-F781-4841-9748-BD44F8A9A8A8}" srcOrd="6" destOrd="0" presId="urn:microsoft.com/office/officeart/2005/8/layout/vList2"/>
    <dgm:cxn modelId="{C7B760C5-C2DD-4044-AE4C-C53BF09B4E17}" type="presParOf" srcId="{99C34C5A-BDD1-4313-93CA-5DEC0C965CA3}" destId="{048FC979-8F61-4AF4-B587-CB63C799909A}" srcOrd="7" destOrd="0" presId="urn:microsoft.com/office/officeart/2005/8/layout/vList2"/>
    <dgm:cxn modelId="{8DFD3C94-4F03-41CF-B5E6-A082ECA2760B}" type="presParOf" srcId="{99C34C5A-BDD1-4313-93CA-5DEC0C965CA3}" destId="{1CB25039-D512-4729-B739-19B19B30285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C7071895-F181-4C19-8DFB-453E479DF974}"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zh-CN" altLang="en-US"/>
        </a:p>
      </dgm:t>
    </dgm:pt>
    <dgm:pt modelId="{D33A7B6A-914E-429F-B24A-75F47539D7A0}">
      <dgm:prSet custT="1"/>
      <dgm:spPr/>
      <dgm:t>
        <a:bodyPr/>
        <a:lstStyle/>
        <a:p>
          <a:pPr rtl="0"/>
          <a:r>
            <a:rPr lang="zh-CN" altLang="en-US" sz="3200" b="1" smtClean="0"/>
            <a:t>分类：</a:t>
          </a:r>
          <a:endParaRPr lang="zh-CN" altLang="en-US" sz="3200" b="1" dirty="0"/>
        </a:p>
      </dgm:t>
    </dgm:pt>
    <dgm:pt modelId="{8BBAA798-7770-474C-8050-1C3BB0D55AF2}" type="parTrans" cxnId="{304CD6BC-BA70-4B93-9590-659B45882FDB}">
      <dgm:prSet/>
      <dgm:spPr/>
      <dgm:t>
        <a:bodyPr/>
        <a:lstStyle/>
        <a:p>
          <a:endParaRPr lang="zh-CN" altLang="en-US"/>
        </a:p>
      </dgm:t>
    </dgm:pt>
    <dgm:pt modelId="{BEC35686-5522-4AE7-B481-4F12C3925ACC}" type="sibTrans" cxnId="{304CD6BC-BA70-4B93-9590-659B45882FDB}">
      <dgm:prSet/>
      <dgm:spPr/>
      <dgm:t>
        <a:bodyPr/>
        <a:lstStyle/>
        <a:p>
          <a:endParaRPr lang="zh-CN" altLang="en-US"/>
        </a:p>
      </dgm:t>
    </dgm:pt>
    <dgm:pt modelId="{C3E0E880-1439-44DF-B5B7-7A7119A7991B}">
      <dgm:prSet/>
      <dgm:spPr/>
      <dgm:t>
        <a:bodyPr/>
        <a:lstStyle/>
        <a:p>
          <a:pPr rtl="0"/>
          <a:r>
            <a:rPr lang="zh-CN" b="1" smtClean="0"/>
            <a:t>塬：是被沟谷、河谷环绕的平坦高地，边缘极为曲折，常因沟谷溯源侵蚀而被肢解。</a:t>
          </a:r>
          <a:endParaRPr lang="zh-CN" b="1" dirty="0"/>
        </a:p>
      </dgm:t>
    </dgm:pt>
    <dgm:pt modelId="{03BB0D00-506D-4C50-B853-77BE76287831}" type="parTrans" cxnId="{30DBEE4B-68E8-4CE4-9B3D-A9CD69AD83CB}">
      <dgm:prSet/>
      <dgm:spPr/>
      <dgm:t>
        <a:bodyPr/>
        <a:lstStyle/>
        <a:p>
          <a:endParaRPr lang="zh-CN" altLang="en-US"/>
        </a:p>
      </dgm:t>
    </dgm:pt>
    <dgm:pt modelId="{6183DEF1-64FB-4737-9ADC-3604CE6CAECA}" type="sibTrans" cxnId="{30DBEE4B-68E8-4CE4-9B3D-A9CD69AD83CB}">
      <dgm:prSet/>
      <dgm:spPr/>
      <dgm:t>
        <a:bodyPr/>
        <a:lstStyle/>
        <a:p>
          <a:endParaRPr lang="zh-CN" altLang="en-US"/>
        </a:p>
      </dgm:t>
    </dgm:pt>
    <dgm:pt modelId="{913A3D97-BB2B-4DC9-B3A6-C5C3E60A9A36}">
      <dgm:prSet/>
      <dgm:spPr/>
      <dgm:t>
        <a:bodyPr/>
        <a:lstStyle/>
        <a:p>
          <a:pPr rtl="0"/>
          <a:r>
            <a:rPr lang="zh-CN" b="1" smtClean="0"/>
            <a:t>梁：是长条形黄土丘陵地貌类型之一，其顶面为残塬的称为塬梁；顶部较平的称为平顶梁。</a:t>
          </a:r>
          <a:endParaRPr lang="zh-CN" b="1" dirty="0"/>
        </a:p>
      </dgm:t>
    </dgm:pt>
    <dgm:pt modelId="{E1FAABA0-0AAD-4CCA-9566-733159D6D2C1}" type="parTrans" cxnId="{7ECE9DCF-E2CC-49FB-80A6-422F6610B2D8}">
      <dgm:prSet/>
      <dgm:spPr/>
      <dgm:t>
        <a:bodyPr/>
        <a:lstStyle/>
        <a:p>
          <a:endParaRPr lang="zh-CN" altLang="en-US"/>
        </a:p>
      </dgm:t>
    </dgm:pt>
    <dgm:pt modelId="{6865E659-4D26-4283-A771-960A5DC5A498}" type="sibTrans" cxnId="{7ECE9DCF-E2CC-49FB-80A6-422F6610B2D8}">
      <dgm:prSet/>
      <dgm:spPr/>
      <dgm:t>
        <a:bodyPr/>
        <a:lstStyle/>
        <a:p>
          <a:endParaRPr lang="zh-CN" altLang="en-US"/>
        </a:p>
      </dgm:t>
    </dgm:pt>
    <dgm:pt modelId="{29AF0897-F421-42AC-AD46-26F7EEF8C62A}">
      <dgm:prSet/>
      <dgm:spPr/>
      <dgm:t>
        <a:bodyPr/>
        <a:lstStyle/>
        <a:p>
          <a:pPr rtl="0"/>
          <a:r>
            <a:rPr lang="zh-CN" b="1" smtClean="0"/>
            <a:t>峁：形似馒头，顶部浑圆上凸，边坡可发育大量辐散状沟谷。</a:t>
          </a:r>
          <a:endParaRPr lang="zh-CN" b="1" dirty="0"/>
        </a:p>
      </dgm:t>
    </dgm:pt>
    <dgm:pt modelId="{26E90113-777B-44B2-9460-BF1D329D419B}" type="parTrans" cxnId="{FCF60120-D51A-428D-B4DA-4BEA22CF2560}">
      <dgm:prSet/>
      <dgm:spPr/>
      <dgm:t>
        <a:bodyPr/>
        <a:lstStyle/>
        <a:p>
          <a:endParaRPr lang="zh-CN" altLang="en-US"/>
        </a:p>
      </dgm:t>
    </dgm:pt>
    <dgm:pt modelId="{5759EF51-25CC-4ADC-A88F-2FB8F0675D8C}" type="sibTrans" cxnId="{FCF60120-D51A-428D-B4DA-4BEA22CF2560}">
      <dgm:prSet/>
      <dgm:spPr/>
      <dgm:t>
        <a:bodyPr/>
        <a:lstStyle/>
        <a:p>
          <a:endParaRPr lang="zh-CN" altLang="en-US"/>
        </a:p>
      </dgm:t>
    </dgm:pt>
    <dgm:pt modelId="{DFA44968-9F18-473C-BEA1-ABCE17373AB5}">
      <dgm:prSet custT="1"/>
      <dgm:spPr/>
      <dgm:t>
        <a:bodyPr/>
        <a:lstStyle/>
        <a:p>
          <a:pPr rtl="0"/>
          <a:r>
            <a:rPr lang="zh-CN" altLang="en-US" sz="2800" b="1" dirty="0" smtClean="0"/>
            <a:t>共同特点：</a:t>
          </a:r>
          <a:endParaRPr lang="zh-CN" altLang="en-US" sz="2800" b="1" dirty="0"/>
        </a:p>
      </dgm:t>
    </dgm:pt>
    <dgm:pt modelId="{7131EF27-450F-43EB-8884-9B67A5C7AD59}" type="parTrans" cxnId="{607533B5-A346-4DAE-B75B-C9A508567C46}">
      <dgm:prSet/>
      <dgm:spPr/>
      <dgm:t>
        <a:bodyPr/>
        <a:lstStyle/>
        <a:p>
          <a:endParaRPr lang="zh-CN" altLang="en-US"/>
        </a:p>
      </dgm:t>
    </dgm:pt>
    <dgm:pt modelId="{F5759015-BD19-489A-826E-9945943C0BE5}" type="sibTrans" cxnId="{607533B5-A346-4DAE-B75B-C9A508567C46}">
      <dgm:prSet/>
      <dgm:spPr/>
      <dgm:t>
        <a:bodyPr/>
        <a:lstStyle/>
        <a:p>
          <a:endParaRPr lang="zh-CN" altLang="en-US"/>
        </a:p>
      </dgm:t>
    </dgm:pt>
    <dgm:pt modelId="{CDFBFAFD-305C-4A96-A105-B9CA658724EA}">
      <dgm:prSet custT="1"/>
      <dgm:spPr/>
      <dgm:t>
        <a:bodyPr/>
        <a:lstStyle/>
        <a:p>
          <a:pPr rtl="0"/>
          <a:r>
            <a:rPr lang="zh-CN" altLang="en-US" sz="2800" b="1" dirty="0" smtClean="0"/>
            <a:t>易形成陷穴、崩塌和滑坡。</a:t>
          </a:r>
          <a:endParaRPr lang="zh-CN" altLang="en-US" sz="2800" b="1" dirty="0"/>
        </a:p>
      </dgm:t>
    </dgm:pt>
    <dgm:pt modelId="{4FACAC20-809D-4ABA-A1B5-6E20B4D6C81F}" type="parTrans" cxnId="{127EB405-7AFE-4F4B-A3FB-CF95C685AF37}">
      <dgm:prSet/>
      <dgm:spPr/>
      <dgm:t>
        <a:bodyPr/>
        <a:lstStyle/>
        <a:p>
          <a:endParaRPr lang="zh-CN" altLang="en-US"/>
        </a:p>
      </dgm:t>
    </dgm:pt>
    <dgm:pt modelId="{21AC0DB1-0455-48BC-91C4-76FBA3FF846B}" type="sibTrans" cxnId="{127EB405-7AFE-4F4B-A3FB-CF95C685AF37}">
      <dgm:prSet/>
      <dgm:spPr/>
      <dgm:t>
        <a:bodyPr/>
        <a:lstStyle/>
        <a:p>
          <a:endParaRPr lang="zh-CN" altLang="en-US"/>
        </a:p>
      </dgm:t>
    </dgm:pt>
    <dgm:pt modelId="{4CC9A9C2-3AA2-4C37-8406-FDFAC2462324}" type="pres">
      <dgm:prSet presAssocID="{C7071895-F181-4C19-8DFB-453E479DF974}" presName="linear" presStyleCnt="0">
        <dgm:presLayoutVars>
          <dgm:dir/>
          <dgm:animLvl val="lvl"/>
          <dgm:resizeHandles val="exact"/>
        </dgm:presLayoutVars>
      </dgm:prSet>
      <dgm:spPr/>
      <dgm:t>
        <a:bodyPr/>
        <a:lstStyle/>
        <a:p>
          <a:endParaRPr lang="zh-CN" altLang="en-US"/>
        </a:p>
      </dgm:t>
    </dgm:pt>
    <dgm:pt modelId="{B73E8C94-6F44-435C-AFD8-9FFF30549ECE}" type="pres">
      <dgm:prSet presAssocID="{D33A7B6A-914E-429F-B24A-75F47539D7A0}" presName="parentLin" presStyleCnt="0"/>
      <dgm:spPr/>
      <dgm:t>
        <a:bodyPr/>
        <a:lstStyle/>
        <a:p>
          <a:endParaRPr lang="zh-CN" altLang="en-US"/>
        </a:p>
      </dgm:t>
    </dgm:pt>
    <dgm:pt modelId="{4C931355-330C-4317-B7CA-C8E6E98090A8}" type="pres">
      <dgm:prSet presAssocID="{D33A7B6A-914E-429F-B24A-75F47539D7A0}" presName="parentLeftMargin" presStyleLbl="node1" presStyleIdx="0" presStyleCnt="2"/>
      <dgm:spPr/>
      <dgm:t>
        <a:bodyPr/>
        <a:lstStyle/>
        <a:p>
          <a:endParaRPr lang="zh-CN" altLang="en-US"/>
        </a:p>
      </dgm:t>
    </dgm:pt>
    <dgm:pt modelId="{08C1115D-33CC-4A2F-B920-AC1954FAF4F5}" type="pres">
      <dgm:prSet presAssocID="{D33A7B6A-914E-429F-B24A-75F47539D7A0}" presName="parentText" presStyleLbl="node1" presStyleIdx="0" presStyleCnt="2">
        <dgm:presLayoutVars>
          <dgm:chMax val="0"/>
          <dgm:bulletEnabled val="1"/>
        </dgm:presLayoutVars>
      </dgm:prSet>
      <dgm:spPr/>
      <dgm:t>
        <a:bodyPr/>
        <a:lstStyle/>
        <a:p>
          <a:endParaRPr lang="zh-CN" altLang="en-US"/>
        </a:p>
      </dgm:t>
    </dgm:pt>
    <dgm:pt modelId="{27C8CC8B-C511-4F29-AB01-8097310FBFD1}" type="pres">
      <dgm:prSet presAssocID="{D33A7B6A-914E-429F-B24A-75F47539D7A0}" presName="negativeSpace" presStyleCnt="0"/>
      <dgm:spPr/>
      <dgm:t>
        <a:bodyPr/>
        <a:lstStyle/>
        <a:p>
          <a:endParaRPr lang="zh-CN" altLang="en-US"/>
        </a:p>
      </dgm:t>
    </dgm:pt>
    <dgm:pt modelId="{A223EEB9-4D44-41E8-B2D1-3BBBD4A7D59B}" type="pres">
      <dgm:prSet presAssocID="{D33A7B6A-914E-429F-B24A-75F47539D7A0}" presName="childText" presStyleLbl="conFgAcc1" presStyleIdx="0" presStyleCnt="2">
        <dgm:presLayoutVars>
          <dgm:bulletEnabled val="1"/>
        </dgm:presLayoutVars>
      </dgm:prSet>
      <dgm:spPr/>
      <dgm:t>
        <a:bodyPr/>
        <a:lstStyle/>
        <a:p>
          <a:endParaRPr lang="zh-CN" altLang="en-US"/>
        </a:p>
      </dgm:t>
    </dgm:pt>
    <dgm:pt modelId="{3826546F-BBB1-4C17-ADED-89228359138E}" type="pres">
      <dgm:prSet presAssocID="{BEC35686-5522-4AE7-B481-4F12C3925ACC}" presName="spaceBetweenRectangles" presStyleCnt="0"/>
      <dgm:spPr/>
      <dgm:t>
        <a:bodyPr/>
        <a:lstStyle/>
        <a:p>
          <a:endParaRPr lang="zh-CN" altLang="en-US"/>
        </a:p>
      </dgm:t>
    </dgm:pt>
    <dgm:pt modelId="{7E6A9197-B9DC-42BB-9CE7-187944155A4B}" type="pres">
      <dgm:prSet presAssocID="{DFA44968-9F18-473C-BEA1-ABCE17373AB5}" presName="parentLin" presStyleCnt="0"/>
      <dgm:spPr/>
      <dgm:t>
        <a:bodyPr/>
        <a:lstStyle/>
        <a:p>
          <a:endParaRPr lang="zh-CN" altLang="en-US"/>
        </a:p>
      </dgm:t>
    </dgm:pt>
    <dgm:pt modelId="{22D2C0A1-7765-4410-85B3-B0C10B2D6C77}" type="pres">
      <dgm:prSet presAssocID="{DFA44968-9F18-473C-BEA1-ABCE17373AB5}" presName="parentLeftMargin" presStyleLbl="node1" presStyleIdx="0" presStyleCnt="2"/>
      <dgm:spPr/>
      <dgm:t>
        <a:bodyPr/>
        <a:lstStyle/>
        <a:p>
          <a:endParaRPr lang="zh-CN" altLang="en-US"/>
        </a:p>
      </dgm:t>
    </dgm:pt>
    <dgm:pt modelId="{7653A1DE-225D-4A99-9235-B0C99D168DAE}" type="pres">
      <dgm:prSet presAssocID="{DFA44968-9F18-473C-BEA1-ABCE17373AB5}" presName="parentText" presStyleLbl="node1" presStyleIdx="1" presStyleCnt="2" custScaleX="122818">
        <dgm:presLayoutVars>
          <dgm:chMax val="0"/>
          <dgm:bulletEnabled val="1"/>
        </dgm:presLayoutVars>
      </dgm:prSet>
      <dgm:spPr/>
      <dgm:t>
        <a:bodyPr/>
        <a:lstStyle/>
        <a:p>
          <a:endParaRPr lang="zh-CN" altLang="en-US"/>
        </a:p>
      </dgm:t>
    </dgm:pt>
    <dgm:pt modelId="{01C77FF4-F35A-4D07-B64B-4A8CE5720D5C}" type="pres">
      <dgm:prSet presAssocID="{DFA44968-9F18-473C-BEA1-ABCE17373AB5}" presName="negativeSpace" presStyleCnt="0"/>
      <dgm:spPr/>
      <dgm:t>
        <a:bodyPr/>
        <a:lstStyle/>
        <a:p>
          <a:endParaRPr lang="zh-CN" altLang="en-US"/>
        </a:p>
      </dgm:t>
    </dgm:pt>
    <dgm:pt modelId="{189BC016-0A9A-43F3-80BD-C79747B6101E}" type="pres">
      <dgm:prSet presAssocID="{DFA44968-9F18-473C-BEA1-ABCE17373AB5}" presName="childText" presStyleLbl="conFgAcc1" presStyleIdx="1" presStyleCnt="2">
        <dgm:presLayoutVars>
          <dgm:bulletEnabled val="1"/>
        </dgm:presLayoutVars>
      </dgm:prSet>
      <dgm:spPr/>
      <dgm:t>
        <a:bodyPr/>
        <a:lstStyle/>
        <a:p>
          <a:endParaRPr lang="zh-CN" altLang="en-US"/>
        </a:p>
      </dgm:t>
    </dgm:pt>
  </dgm:ptLst>
  <dgm:cxnLst>
    <dgm:cxn modelId="{7D2DDF81-2EEF-4999-BCF3-68C79B8E6DF2}" type="presOf" srcId="{D33A7B6A-914E-429F-B24A-75F47539D7A0}" destId="{08C1115D-33CC-4A2F-B920-AC1954FAF4F5}" srcOrd="1" destOrd="0" presId="urn:microsoft.com/office/officeart/2005/8/layout/list1"/>
    <dgm:cxn modelId="{56BBCB55-ADD0-499E-B69A-EF1FDEAC4FF2}" type="presOf" srcId="{29AF0897-F421-42AC-AD46-26F7EEF8C62A}" destId="{A223EEB9-4D44-41E8-B2D1-3BBBD4A7D59B}" srcOrd="0" destOrd="2" presId="urn:microsoft.com/office/officeart/2005/8/layout/list1"/>
    <dgm:cxn modelId="{607533B5-A346-4DAE-B75B-C9A508567C46}" srcId="{C7071895-F181-4C19-8DFB-453E479DF974}" destId="{DFA44968-9F18-473C-BEA1-ABCE17373AB5}" srcOrd="1" destOrd="0" parTransId="{7131EF27-450F-43EB-8884-9B67A5C7AD59}" sibTransId="{F5759015-BD19-489A-826E-9945943C0BE5}"/>
    <dgm:cxn modelId="{304CD6BC-BA70-4B93-9590-659B45882FDB}" srcId="{C7071895-F181-4C19-8DFB-453E479DF974}" destId="{D33A7B6A-914E-429F-B24A-75F47539D7A0}" srcOrd="0" destOrd="0" parTransId="{8BBAA798-7770-474C-8050-1C3BB0D55AF2}" sibTransId="{BEC35686-5522-4AE7-B481-4F12C3925ACC}"/>
    <dgm:cxn modelId="{A23EA55A-6B39-4869-AD2C-2625AD7816B8}" type="presOf" srcId="{C7071895-F181-4C19-8DFB-453E479DF974}" destId="{4CC9A9C2-3AA2-4C37-8406-FDFAC2462324}" srcOrd="0" destOrd="0" presId="urn:microsoft.com/office/officeart/2005/8/layout/list1"/>
    <dgm:cxn modelId="{FCF60120-D51A-428D-B4DA-4BEA22CF2560}" srcId="{D33A7B6A-914E-429F-B24A-75F47539D7A0}" destId="{29AF0897-F421-42AC-AD46-26F7EEF8C62A}" srcOrd="2" destOrd="0" parTransId="{26E90113-777B-44B2-9460-BF1D329D419B}" sibTransId="{5759EF51-25CC-4ADC-A88F-2FB8F0675D8C}"/>
    <dgm:cxn modelId="{1D886908-B855-4062-982D-298C4225A768}" type="presOf" srcId="{C3E0E880-1439-44DF-B5B7-7A7119A7991B}" destId="{A223EEB9-4D44-41E8-B2D1-3BBBD4A7D59B}" srcOrd="0" destOrd="0" presId="urn:microsoft.com/office/officeart/2005/8/layout/list1"/>
    <dgm:cxn modelId="{887F4E05-6D51-4D00-9FAC-EE26C8B38988}" type="presOf" srcId="{D33A7B6A-914E-429F-B24A-75F47539D7A0}" destId="{4C931355-330C-4317-B7CA-C8E6E98090A8}" srcOrd="0" destOrd="0" presId="urn:microsoft.com/office/officeart/2005/8/layout/list1"/>
    <dgm:cxn modelId="{A4554531-2257-4302-9021-B7CA686DC3C5}" type="presOf" srcId="{913A3D97-BB2B-4DC9-B3A6-C5C3E60A9A36}" destId="{A223EEB9-4D44-41E8-B2D1-3BBBD4A7D59B}" srcOrd="0" destOrd="1" presId="urn:microsoft.com/office/officeart/2005/8/layout/list1"/>
    <dgm:cxn modelId="{142EDFA0-56E8-459E-99AF-BD45F6C1FE75}" type="presOf" srcId="{DFA44968-9F18-473C-BEA1-ABCE17373AB5}" destId="{22D2C0A1-7765-4410-85B3-B0C10B2D6C77}" srcOrd="0" destOrd="0" presId="urn:microsoft.com/office/officeart/2005/8/layout/list1"/>
    <dgm:cxn modelId="{30DBEE4B-68E8-4CE4-9B3D-A9CD69AD83CB}" srcId="{D33A7B6A-914E-429F-B24A-75F47539D7A0}" destId="{C3E0E880-1439-44DF-B5B7-7A7119A7991B}" srcOrd="0" destOrd="0" parTransId="{03BB0D00-506D-4C50-B853-77BE76287831}" sibTransId="{6183DEF1-64FB-4737-9ADC-3604CE6CAECA}"/>
    <dgm:cxn modelId="{127EB405-7AFE-4F4B-A3FB-CF95C685AF37}" srcId="{DFA44968-9F18-473C-BEA1-ABCE17373AB5}" destId="{CDFBFAFD-305C-4A96-A105-B9CA658724EA}" srcOrd="0" destOrd="0" parTransId="{4FACAC20-809D-4ABA-A1B5-6E20B4D6C81F}" sibTransId="{21AC0DB1-0455-48BC-91C4-76FBA3FF846B}"/>
    <dgm:cxn modelId="{7219C8BD-F440-403C-A465-FA0EF24F06FA}" type="presOf" srcId="{CDFBFAFD-305C-4A96-A105-B9CA658724EA}" destId="{189BC016-0A9A-43F3-80BD-C79747B6101E}" srcOrd="0" destOrd="0" presId="urn:microsoft.com/office/officeart/2005/8/layout/list1"/>
    <dgm:cxn modelId="{BEF1E669-227E-43CA-AA18-A76FFB02FD4B}" type="presOf" srcId="{DFA44968-9F18-473C-BEA1-ABCE17373AB5}" destId="{7653A1DE-225D-4A99-9235-B0C99D168DAE}" srcOrd="1" destOrd="0" presId="urn:microsoft.com/office/officeart/2005/8/layout/list1"/>
    <dgm:cxn modelId="{7ECE9DCF-E2CC-49FB-80A6-422F6610B2D8}" srcId="{D33A7B6A-914E-429F-B24A-75F47539D7A0}" destId="{913A3D97-BB2B-4DC9-B3A6-C5C3E60A9A36}" srcOrd="1" destOrd="0" parTransId="{E1FAABA0-0AAD-4CCA-9566-733159D6D2C1}" sibTransId="{6865E659-4D26-4283-A771-960A5DC5A498}"/>
    <dgm:cxn modelId="{3B5E4CE0-59C2-4791-B29F-2219FF6FAB91}" type="presParOf" srcId="{4CC9A9C2-3AA2-4C37-8406-FDFAC2462324}" destId="{B73E8C94-6F44-435C-AFD8-9FFF30549ECE}" srcOrd="0" destOrd="0" presId="urn:microsoft.com/office/officeart/2005/8/layout/list1"/>
    <dgm:cxn modelId="{14992307-182C-4932-A72D-2F068823B5CC}" type="presParOf" srcId="{B73E8C94-6F44-435C-AFD8-9FFF30549ECE}" destId="{4C931355-330C-4317-B7CA-C8E6E98090A8}" srcOrd="0" destOrd="0" presId="urn:microsoft.com/office/officeart/2005/8/layout/list1"/>
    <dgm:cxn modelId="{5B938BD7-0B1F-4671-ADE9-382112B2D32E}" type="presParOf" srcId="{B73E8C94-6F44-435C-AFD8-9FFF30549ECE}" destId="{08C1115D-33CC-4A2F-B920-AC1954FAF4F5}" srcOrd="1" destOrd="0" presId="urn:microsoft.com/office/officeart/2005/8/layout/list1"/>
    <dgm:cxn modelId="{780FA34C-A077-40B7-856D-3A402E69A5B2}" type="presParOf" srcId="{4CC9A9C2-3AA2-4C37-8406-FDFAC2462324}" destId="{27C8CC8B-C511-4F29-AB01-8097310FBFD1}" srcOrd="1" destOrd="0" presId="urn:microsoft.com/office/officeart/2005/8/layout/list1"/>
    <dgm:cxn modelId="{BCC0B1BE-6D29-45E7-B88E-A64201E19523}" type="presParOf" srcId="{4CC9A9C2-3AA2-4C37-8406-FDFAC2462324}" destId="{A223EEB9-4D44-41E8-B2D1-3BBBD4A7D59B}" srcOrd="2" destOrd="0" presId="urn:microsoft.com/office/officeart/2005/8/layout/list1"/>
    <dgm:cxn modelId="{DB2E2191-E19A-4154-B8DC-662ACD4CA531}" type="presParOf" srcId="{4CC9A9C2-3AA2-4C37-8406-FDFAC2462324}" destId="{3826546F-BBB1-4C17-ADED-89228359138E}" srcOrd="3" destOrd="0" presId="urn:microsoft.com/office/officeart/2005/8/layout/list1"/>
    <dgm:cxn modelId="{930BC046-C5AC-4028-BD77-A0F107446FB9}" type="presParOf" srcId="{4CC9A9C2-3AA2-4C37-8406-FDFAC2462324}" destId="{7E6A9197-B9DC-42BB-9CE7-187944155A4B}" srcOrd="4" destOrd="0" presId="urn:microsoft.com/office/officeart/2005/8/layout/list1"/>
    <dgm:cxn modelId="{0F92D458-3DB3-427C-8A57-F19AA1AE0EAB}" type="presParOf" srcId="{7E6A9197-B9DC-42BB-9CE7-187944155A4B}" destId="{22D2C0A1-7765-4410-85B3-B0C10B2D6C77}" srcOrd="0" destOrd="0" presId="urn:microsoft.com/office/officeart/2005/8/layout/list1"/>
    <dgm:cxn modelId="{E50D6E29-AE9D-44F2-AD21-11F427301873}" type="presParOf" srcId="{7E6A9197-B9DC-42BB-9CE7-187944155A4B}" destId="{7653A1DE-225D-4A99-9235-B0C99D168DAE}" srcOrd="1" destOrd="0" presId="urn:microsoft.com/office/officeart/2005/8/layout/list1"/>
    <dgm:cxn modelId="{25AFE9EB-55C8-4D50-A2CC-525D2A06B89D}" type="presParOf" srcId="{4CC9A9C2-3AA2-4C37-8406-FDFAC2462324}" destId="{01C77FF4-F35A-4D07-B64B-4A8CE5720D5C}" srcOrd="5" destOrd="0" presId="urn:microsoft.com/office/officeart/2005/8/layout/list1"/>
    <dgm:cxn modelId="{10E88466-D012-45AC-A476-FAA85DC176DF}" type="presParOf" srcId="{4CC9A9C2-3AA2-4C37-8406-FDFAC2462324}" destId="{189BC016-0A9A-43F3-80BD-C79747B6101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9550CBD-E170-4B30-880E-577DCBD073C8}"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106888B1-AF6F-48FF-A481-53C91AE23E3F}">
      <dgm:prSet/>
      <dgm:spPr/>
      <dgm:t>
        <a:bodyPr/>
        <a:lstStyle/>
        <a:p>
          <a:pPr rtl="0"/>
          <a:r>
            <a:rPr lang="zh-CN" b="1" dirty="0" smtClean="0"/>
            <a:t>海岸带：海洋与陆地相互作用的地带，分为</a:t>
          </a:r>
          <a:r>
            <a:rPr lang="zh-CN" altLang="en-US" b="1" dirty="0" smtClean="0"/>
            <a:t>：</a:t>
          </a:r>
          <a:endParaRPr lang="zh-CN" b="1" dirty="0"/>
        </a:p>
      </dgm:t>
    </dgm:pt>
    <dgm:pt modelId="{3E1097CF-5778-4689-8105-C94984692A7A}" type="parTrans" cxnId="{3F820E50-5BFC-48EC-BA6C-3988FE1A6745}">
      <dgm:prSet/>
      <dgm:spPr/>
      <dgm:t>
        <a:bodyPr/>
        <a:lstStyle/>
        <a:p>
          <a:endParaRPr lang="zh-CN" altLang="en-US" b="1"/>
        </a:p>
      </dgm:t>
    </dgm:pt>
    <dgm:pt modelId="{93F5AFCA-98BA-4AFD-B37B-7B74F463701F}" type="sibTrans" cxnId="{3F820E50-5BFC-48EC-BA6C-3988FE1A6745}">
      <dgm:prSet/>
      <dgm:spPr/>
      <dgm:t>
        <a:bodyPr/>
        <a:lstStyle/>
        <a:p>
          <a:endParaRPr lang="zh-CN" altLang="en-US" b="1"/>
        </a:p>
      </dgm:t>
    </dgm:pt>
    <dgm:pt modelId="{038D4C53-F8C7-4595-9CE2-4229C3A7FD94}">
      <dgm:prSet/>
      <dgm:spPr/>
      <dgm:t>
        <a:bodyPr/>
        <a:lstStyle/>
        <a:p>
          <a:pPr rtl="0"/>
          <a:r>
            <a:rPr lang="zh-CN" b="1" dirty="0" smtClean="0"/>
            <a:t>海岸：岸线以上狭长的陆地部分，以激浪作用到达处为上界。</a:t>
          </a:r>
          <a:endParaRPr lang="zh-CN" b="1" dirty="0"/>
        </a:p>
      </dgm:t>
    </dgm:pt>
    <dgm:pt modelId="{DF3499DD-6CEB-4AF3-B198-884091F07572}" type="parTrans" cxnId="{74B455F0-3A85-4698-B02D-54FABD8B8C1B}">
      <dgm:prSet/>
      <dgm:spPr/>
      <dgm:t>
        <a:bodyPr/>
        <a:lstStyle/>
        <a:p>
          <a:endParaRPr lang="zh-CN" altLang="en-US" b="1"/>
        </a:p>
      </dgm:t>
    </dgm:pt>
    <dgm:pt modelId="{16CB661F-F037-400C-9913-1F2285BAC8DA}" type="sibTrans" cxnId="{74B455F0-3A85-4698-B02D-54FABD8B8C1B}">
      <dgm:prSet/>
      <dgm:spPr/>
      <dgm:t>
        <a:bodyPr/>
        <a:lstStyle/>
        <a:p>
          <a:endParaRPr lang="zh-CN" altLang="en-US" b="1"/>
        </a:p>
      </dgm:t>
    </dgm:pt>
    <dgm:pt modelId="{042F4125-5042-48C9-955B-D11633355CFF}">
      <dgm:prSet/>
      <dgm:spPr/>
      <dgm:t>
        <a:bodyPr/>
        <a:lstStyle/>
        <a:p>
          <a:pPr rtl="0"/>
          <a:r>
            <a:rPr lang="zh-CN" b="1" dirty="0" smtClean="0"/>
            <a:t>潮间带：位于高、低潮间，高潮时淹没，低潮时出露。</a:t>
          </a:r>
          <a:endParaRPr lang="zh-CN" b="1" dirty="0"/>
        </a:p>
      </dgm:t>
    </dgm:pt>
    <dgm:pt modelId="{4E0E8EEA-E1F5-4A1A-8D90-61A08D6C1094}" type="parTrans" cxnId="{E4DF702E-9A5D-4546-9853-F6258D51D2E8}">
      <dgm:prSet/>
      <dgm:spPr/>
      <dgm:t>
        <a:bodyPr/>
        <a:lstStyle/>
        <a:p>
          <a:endParaRPr lang="zh-CN" altLang="en-US" b="1"/>
        </a:p>
      </dgm:t>
    </dgm:pt>
    <dgm:pt modelId="{56C406F6-E775-43ED-9ECA-C98E594BF240}" type="sibTrans" cxnId="{E4DF702E-9A5D-4546-9853-F6258D51D2E8}">
      <dgm:prSet/>
      <dgm:spPr/>
      <dgm:t>
        <a:bodyPr/>
        <a:lstStyle/>
        <a:p>
          <a:endParaRPr lang="zh-CN" altLang="en-US" b="1"/>
        </a:p>
      </dgm:t>
    </dgm:pt>
    <dgm:pt modelId="{F6203CEC-2E5F-402C-84D9-9A8D44F5B83A}">
      <dgm:prSet/>
      <dgm:spPr/>
      <dgm:t>
        <a:bodyPr/>
        <a:lstStyle/>
        <a:p>
          <a:pPr rtl="0"/>
          <a:r>
            <a:rPr lang="zh-CN" b="1" dirty="0" smtClean="0"/>
            <a:t>海岸</a:t>
          </a:r>
          <a:endParaRPr lang="zh-CN" b="1" dirty="0"/>
        </a:p>
      </dgm:t>
    </dgm:pt>
    <dgm:pt modelId="{2E6E55A1-3A7F-4A17-8CAA-EC1EAD6A9DA6}" type="parTrans" cxnId="{29530066-1B3D-470D-A72B-995300A391F2}">
      <dgm:prSet/>
      <dgm:spPr/>
      <dgm:t>
        <a:bodyPr/>
        <a:lstStyle/>
        <a:p>
          <a:endParaRPr lang="zh-CN" altLang="en-US"/>
        </a:p>
      </dgm:t>
    </dgm:pt>
    <dgm:pt modelId="{07573730-BEA7-4DEB-95C8-97BFD1E2B444}" type="sibTrans" cxnId="{29530066-1B3D-470D-A72B-995300A391F2}">
      <dgm:prSet/>
      <dgm:spPr/>
      <dgm:t>
        <a:bodyPr/>
        <a:lstStyle/>
        <a:p>
          <a:endParaRPr lang="zh-CN" altLang="en-US"/>
        </a:p>
      </dgm:t>
    </dgm:pt>
    <dgm:pt modelId="{F2344AC9-60DD-4E93-849F-2F63F4FF50E3}">
      <dgm:prSet/>
      <dgm:spPr/>
      <dgm:t>
        <a:bodyPr/>
        <a:lstStyle/>
        <a:p>
          <a:pPr rtl="0"/>
          <a:r>
            <a:rPr lang="zh-CN" b="1" dirty="0" smtClean="0"/>
            <a:t>潮间带</a:t>
          </a:r>
          <a:endParaRPr lang="zh-CN" b="1" dirty="0"/>
        </a:p>
      </dgm:t>
    </dgm:pt>
    <dgm:pt modelId="{9ABE4C60-1E30-44D8-BE2A-BCB7DE21E234}" type="parTrans" cxnId="{C0684118-3AE6-4A09-917C-CE7C0F8A5D69}">
      <dgm:prSet/>
      <dgm:spPr/>
      <dgm:t>
        <a:bodyPr/>
        <a:lstStyle/>
        <a:p>
          <a:endParaRPr lang="zh-CN" altLang="en-US"/>
        </a:p>
      </dgm:t>
    </dgm:pt>
    <dgm:pt modelId="{8B090B38-41C5-48BC-8339-EEC16109EBF6}" type="sibTrans" cxnId="{C0684118-3AE6-4A09-917C-CE7C0F8A5D69}">
      <dgm:prSet/>
      <dgm:spPr/>
      <dgm:t>
        <a:bodyPr/>
        <a:lstStyle/>
        <a:p>
          <a:endParaRPr lang="zh-CN" altLang="en-US"/>
        </a:p>
      </dgm:t>
    </dgm:pt>
    <dgm:pt modelId="{FCCA22E0-6557-4A42-922E-6004510060C1}">
      <dgm:prSet/>
      <dgm:spPr/>
      <dgm:t>
        <a:bodyPr/>
        <a:lstStyle/>
        <a:p>
          <a:pPr rtl="0"/>
          <a:r>
            <a:rPr lang="zh-CN" b="1" dirty="0" smtClean="0"/>
            <a:t>水下岸坡</a:t>
          </a:r>
          <a:endParaRPr lang="zh-CN" b="1" dirty="0"/>
        </a:p>
      </dgm:t>
    </dgm:pt>
    <dgm:pt modelId="{557F7254-90B2-4016-B99C-39533F326F6C}" type="parTrans" cxnId="{1CFC67C0-6D6E-4DE2-AC39-9444A46F469F}">
      <dgm:prSet/>
      <dgm:spPr/>
      <dgm:t>
        <a:bodyPr/>
        <a:lstStyle/>
        <a:p>
          <a:endParaRPr lang="zh-CN" altLang="en-US"/>
        </a:p>
      </dgm:t>
    </dgm:pt>
    <dgm:pt modelId="{C14C6FCF-3016-49B2-AD77-5493B9BF807A}" type="sibTrans" cxnId="{1CFC67C0-6D6E-4DE2-AC39-9444A46F469F}">
      <dgm:prSet/>
      <dgm:spPr/>
      <dgm:t>
        <a:bodyPr/>
        <a:lstStyle/>
        <a:p>
          <a:endParaRPr lang="zh-CN" altLang="en-US"/>
        </a:p>
      </dgm:t>
    </dgm:pt>
    <dgm:pt modelId="{4B2006C0-7450-4A1F-90F8-62BD8AA90062}" type="pres">
      <dgm:prSet presAssocID="{39550CBD-E170-4B30-880E-577DCBD073C8}" presName="linear" presStyleCnt="0">
        <dgm:presLayoutVars>
          <dgm:animLvl val="lvl"/>
          <dgm:resizeHandles val="exact"/>
        </dgm:presLayoutVars>
      </dgm:prSet>
      <dgm:spPr/>
      <dgm:t>
        <a:bodyPr/>
        <a:lstStyle/>
        <a:p>
          <a:endParaRPr lang="zh-CN" altLang="en-US"/>
        </a:p>
      </dgm:t>
    </dgm:pt>
    <dgm:pt modelId="{1B5C76BF-3390-4AA8-A4DE-B1ED36020B68}" type="pres">
      <dgm:prSet presAssocID="{106888B1-AF6F-48FF-A481-53C91AE23E3F}" presName="parentText" presStyleLbl="node1" presStyleIdx="0" presStyleCnt="3">
        <dgm:presLayoutVars>
          <dgm:chMax val="0"/>
          <dgm:bulletEnabled val="1"/>
        </dgm:presLayoutVars>
      </dgm:prSet>
      <dgm:spPr/>
      <dgm:t>
        <a:bodyPr/>
        <a:lstStyle/>
        <a:p>
          <a:endParaRPr lang="zh-CN" altLang="en-US"/>
        </a:p>
      </dgm:t>
    </dgm:pt>
    <dgm:pt modelId="{CFACF2D3-7C46-43A0-97F4-FC6D98960D89}" type="pres">
      <dgm:prSet presAssocID="{106888B1-AF6F-48FF-A481-53C91AE23E3F}" presName="childText" presStyleLbl="revTx" presStyleIdx="0" presStyleCnt="1">
        <dgm:presLayoutVars>
          <dgm:bulletEnabled val="1"/>
        </dgm:presLayoutVars>
      </dgm:prSet>
      <dgm:spPr/>
      <dgm:t>
        <a:bodyPr/>
        <a:lstStyle/>
        <a:p>
          <a:endParaRPr lang="zh-CN" altLang="en-US"/>
        </a:p>
      </dgm:t>
    </dgm:pt>
    <dgm:pt modelId="{51572AFF-AC6D-420A-A1D9-3CC18431D98A}" type="pres">
      <dgm:prSet presAssocID="{038D4C53-F8C7-4595-9CE2-4229C3A7FD94}" presName="parentText" presStyleLbl="node1" presStyleIdx="1" presStyleCnt="3">
        <dgm:presLayoutVars>
          <dgm:chMax val="0"/>
          <dgm:bulletEnabled val="1"/>
        </dgm:presLayoutVars>
      </dgm:prSet>
      <dgm:spPr/>
      <dgm:t>
        <a:bodyPr/>
        <a:lstStyle/>
        <a:p>
          <a:endParaRPr lang="zh-CN" altLang="en-US"/>
        </a:p>
      </dgm:t>
    </dgm:pt>
    <dgm:pt modelId="{FB5F5912-90F2-45E6-952A-DCC83D986815}" type="pres">
      <dgm:prSet presAssocID="{16CB661F-F037-400C-9913-1F2285BAC8DA}" presName="spacer" presStyleCnt="0"/>
      <dgm:spPr/>
    </dgm:pt>
    <dgm:pt modelId="{6911817A-5B23-40E8-BC3F-A3E70FC16430}" type="pres">
      <dgm:prSet presAssocID="{042F4125-5042-48C9-955B-D11633355CFF}" presName="parentText" presStyleLbl="node1" presStyleIdx="2" presStyleCnt="3">
        <dgm:presLayoutVars>
          <dgm:chMax val="0"/>
          <dgm:bulletEnabled val="1"/>
        </dgm:presLayoutVars>
      </dgm:prSet>
      <dgm:spPr/>
      <dgm:t>
        <a:bodyPr/>
        <a:lstStyle/>
        <a:p>
          <a:endParaRPr lang="zh-CN" altLang="en-US"/>
        </a:p>
      </dgm:t>
    </dgm:pt>
  </dgm:ptLst>
  <dgm:cxnLst>
    <dgm:cxn modelId="{2CF4F1F7-FCCF-47E4-8A3D-A3603D94A56F}" type="presOf" srcId="{39550CBD-E170-4B30-880E-577DCBD073C8}" destId="{4B2006C0-7450-4A1F-90F8-62BD8AA90062}" srcOrd="0" destOrd="0" presId="urn:microsoft.com/office/officeart/2005/8/layout/vList2"/>
    <dgm:cxn modelId="{E4DF702E-9A5D-4546-9853-F6258D51D2E8}" srcId="{39550CBD-E170-4B30-880E-577DCBD073C8}" destId="{042F4125-5042-48C9-955B-D11633355CFF}" srcOrd="2" destOrd="0" parTransId="{4E0E8EEA-E1F5-4A1A-8D90-61A08D6C1094}" sibTransId="{56C406F6-E775-43ED-9ECA-C98E594BF240}"/>
    <dgm:cxn modelId="{6FF323A7-40AF-41E1-84A0-C59DD18255B6}" type="presOf" srcId="{042F4125-5042-48C9-955B-D11633355CFF}" destId="{6911817A-5B23-40E8-BC3F-A3E70FC16430}" srcOrd="0" destOrd="0" presId="urn:microsoft.com/office/officeart/2005/8/layout/vList2"/>
    <dgm:cxn modelId="{770FA74C-D613-4A4F-9E6F-1DC6B779A7D6}" type="presOf" srcId="{038D4C53-F8C7-4595-9CE2-4229C3A7FD94}" destId="{51572AFF-AC6D-420A-A1D9-3CC18431D98A}" srcOrd="0" destOrd="0" presId="urn:microsoft.com/office/officeart/2005/8/layout/vList2"/>
    <dgm:cxn modelId="{B2505E96-0816-4E99-B032-3E74F471A0C6}" type="presOf" srcId="{F6203CEC-2E5F-402C-84D9-9A8D44F5B83A}" destId="{CFACF2D3-7C46-43A0-97F4-FC6D98960D89}" srcOrd="0" destOrd="0" presId="urn:microsoft.com/office/officeart/2005/8/layout/vList2"/>
    <dgm:cxn modelId="{29530066-1B3D-470D-A72B-995300A391F2}" srcId="{106888B1-AF6F-48FF-A481-53C91AE23E3F}" destId="{F6203CEC-2E5F-402C-84D9-9A8D44F5B83A}" srcOrd="0" destOrd="0" parTransId="{2E6E55A1-3A7F-4A17-8CAA-EC1EAD6A9DA6}" sibTransId="{07573730-BEA7-4DEB-95C8-97BFD1E2B444}"/>
    <dgm:cxn modelId="{54ECBC7D-7AA9-4798-872C-DE881F2C6841}" type="presOf" srcId="{FCCA22E0-6557-4A42-922E-6004510060C1}" destId="{CFACF2D3-7C46-43A0-97F4-FC6D98960D89}" srcOrd="0" destOrd="2" presId="urn:microsoft.com/office/officeart/2005/8/layout/vList2"/>
    <dgm:cxn modelId="{C0684118-3AE6-4A09-917C-CE7C0F8A5D69}" srcId="{106888B1-AF6F-48FF-A481-53C91AE23E3F}" destId="{F2344AC9-60DD-4E93-849F-2F63F4FF50E3}" srcOrd="1" destOrd="0" parTransId="{9ABE4C60-1E30-44D8-BE2A-BCB7DE21E234}" sibTransId="{8B090B38-41C5-48BC-8339-EEC16109EBF6}"/>
    <dgm:cxn modelId="{798451C5-8C5B-4ED9-9BF3-0233FF8DA179}" type="presOf" srcId="{106888B1-AF6F-48FF-A481-53C91AE23E3F}" destId="{1B5C76BF-3390-4AA8-A4DE-B1ED36020B68}" srcOrd="0" destOrd="0" presId="urn:microsoft.com/office/officeart/2005/8/layout/vList2"/>
    <dgm:cxn modelId="{3F820E50-5BFC-48EC-BA6C-3988FE1A6745}" srcId="{39550CBD-E170-4B30-880E-577DCBD073C8}" destId="{106888B1-AF6F-48FF-A481-53C91AE23E3F}" srcOrd="0" destOrd="0" parTransId="{3E1097CF-5778-4689-8105-C94984692A7A}" sibTransId="{93F5AFCA-98BA-4AFD-B37B-7B74F463701F}"/>
    <dgm:cxn modelId="{74B455F0-3A85-4698-B02D-54FABD8B8C1B}" srcId="{39550CBD-E170-4B30-880E-577DCBD073C8}" destId="{038D4C53-F8C7-4595-9CE2-4229C3A7FD94}" srcOrd="1" destOrd="0" parTransId="{DF3499DD-6CEB-4AF3-B198-884091F07572}" sibTransId="{16CB661F-F037-400C-9913-1F2285BAC8DA}"/>
    <dgm:cxn modelId="{CB8B390F-13E7-4D06-9609-D1D2AF07E30B}" type="presOf" srcId="{F2344AC9-60DD-4E93-849F-2F63F4FF50E3}" destId="{CFACF2D3-7C46-43A0-97F4-FC6D98960D89}" srcOrd="0" destOrd="1" presId="urn:microsoft.com/office/officeart/2005/8/layout/vList2"/>
    <dgm:cxn modelId="{1CFC67C0-6D6E-4DE2-AC39-9444A46F469F}" srcId="{106888B1-AF6F-48FF-A481-53C91AE23E3F}" destId="{FCCA22E0-6557-4A42-922E-6004510060C1}" srcOrd="2" destOrd="0" parTransId="{557F7254-90B2-4016-B99C-39533F326F6C}" sibTransId="{C14C6FCF-3016-49B2-AD77-5493B9BF807A}"/>
    <dgm:cxn modelId="{6F3066D1-5673-4D45-A3D2-338A403F4066}" type="presParOf" srcId="{4B2006C0-7450-4A1F-90F8-62BD8AA90062}" destId="{1B5C76BF-3390-4AA8-A4DE-B1ED36020B68}" srcOrd="0" destOrd="0" presId="urn:microsoft.com/office/officeart/2005/8/layout/vList2"/>
    <dgm:cxn modelId="{6FAFA7DE-9E2B-4022-BD84-1A51D421C81B}" type="presParOf" srcId="{4B2006C0-7450-4A1F-90F8-62BD8AA90062}" destId="{CFACF2D3-7C46-43A0-97F4-FC6D98960D89}" srcOrd="1" destOrd="0" presId="urn:microsoft.com/office/officeart/2005/8/layout/vList2"/>
    <dgm:cxn modelId="{BE261FE0-BBD6-4B69-AAD9-067DAA843902}" type="presParOf" srcId="{4B2006C0-7450-4A1F-90F8-62BD8AA90062}" destId="{51572AFF-AC6D-420A-A1D9-3CC18431D98A}" srcOrd="2" destOrd="0" presId="urn:microsoft.com/office/officeart/2005/8/layout/vList2"/>
    <dgm:cxn modelId="{386CE533-9A75-44A0-9BA6-155AD7FD2475}" type="presParOf" srcId="{4B2006C0-7450-4A1F-90F8-62BD8AA90062}" destId="{FB5F5912-90F2-45E6-952A-DCC83D986815}" srcOrd="3" destOrd="0" presId="urn:microsoft.com/office/officeart/2005/8/layout/vList2"/>
    <dgm:cxn modelId="{7AE0094F-E21D-4192-AF32-563873CC526B}" type="presParOf" srcId="{4B2006C0-7450-4A1F-90F8-62BD8AA90062}" destId="{6911817A-5B23-40E8-BC3F-A3E70FC1643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311C8807-8E89-4A0F-8D0D-12FDD2E03C6B}"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C2F28A61-32D3-44C3-86EE-90866CD60946}">
      <dgm:prSet/>
      <dgm:spPr/>
      <dgm:t>
        <a:bodyPr/>
        <a:lstStyle/>
        <a:p>
          <a:pPr rtl="0"/>
          <a:r>
            <a:rPr lang="zh-CN" b="1" dirty="0" smtClean="0"/>
            <a:t>水下岸坡：</a:t>
          </a:r>
          <a:endParaRPr lang="zh-CN" dirty="0"/>
        </a:p>
      </dgm:t>
    </dgm:pt>
    <dgm:pt modelId="{3418B89E-6994-44ED-90C2-54D26D75F68C}" type="parTrans" cxnId="{3D0F358A-BE37-4470-818A-13DF84B2F525}">
      <dgm:prSet/>
      <dgm:spPr/>
      <dgm:t>
        <a:bodyPr/>
        <a:lstStyle/>
        <a:p>
          <a:endParaRPr lang="zh-CN" altLang="en-US"/>
        </a:p>
      </dgm:t>
    </dgm:pt>
    <dgm:pt modelId="{1971C6FA-FF6D-4871-967A-D563021AC519}" type="sibTrans" cxnId="{3D0F358A-BE37-4470-818A-13DF84B2F525}">
      <dgm:prSet/>
      <dgm:spPr/>
      <dgm:t>
        <a:bodyPr/>
        <a:lstStyle/>
        <a:p>
          <a:endParaRPr lang="zh-CN" altLang="en-US"/>
        </a:p>
      </dgm:t>
    </dgm:pt>
    <dgm:pt modelId="{1FF54236-10E8-4090-B671-F8C8DFF405D3}">
      <dgm:prSet/>
      <dgm:spPr/>
      <dgm:t>
        <a:bodyPr/>
        <a:lstStyle/>
        <a:p>
          <a:pPr rtl="0"/>
          <a:r>
            <a:rPr lang="zh-CN" b="1" dirty="0" smtClean="0"/>
            <a:t>海岸地貌：</a:t>
          </a:r>
          <a:endParaRPr lang="zh-CN" dirty="0"/>
        </a:p>
      </dgm:t>
    </dgm:pt>
    <dgm:pt modelId="{20A77B1E-00CA-4C63-9721-EB6B851D11B2}" type="parTrans" cxnId="{D2E9AC07-5EEA-45FB-B3CB-E978DFE707F9}">
      <dgm:prSet/>
      <dgm:spPr/>
      <dgm:t>
        <a:bodyPr/>
        <a:lstStyle/>
        <a:p>
          <a:endParaRPr lang="zh-CN" altLang="en-US"/>
        </a:p>
      </dgm:t>
    </dgm:pt>
    <dgm:pt modelId="{C0DBD28C-84BE-404A-BBC5-A16D66480465}" type="sibTrans" cxnId="{D2E9AC07-5EEA-45FB-B3CB-E978DFE707F9}">
      <dgm:prSet/>
      <dgm:spPr/>
      <dgm:t>
        <a:bodyPr/>
        <a:lstStyle/>
        <a:p>
          <a:endParaRPr lang="zh-CN" altLang="en-US"/>
        </a:p>
      </dgm:t>
    </dgm:pt>
    <dgm:pt modelId="{C5A66EC1-0FDA-4514-99C1-1B7F0779FCFC}">
      <dgm:prSet/>
      <dgm:spPr/>
      <dgm:t>
        <a:bodyPr/>
        <a:lstStyle/>
        <a:p>
          <a:pPr rtl="0"/>
          <a:r>
            <a:rPr lang="zh-CN" b="1" dirty="0" smtClean="0"/>
            <a:t>低潮线以下直到波浪有效作用下界。</a:t>
          </a:r>
          <a:endParaRPr lang="zh-CN" dirty="0"/>
        </a:p>
      </dgm:t>
    </dgm:pt>
    <dgm:pt modelId="{44DC8AF6-4D33-4F2D-B695-0B6A83100EED}" type="parTrans" cxnId="{68B97A71-DB65-402E-9321-52FB47457C93}">
      <dgm:prSet/>
      <dgm:spPr/>
      <dgm:t>
        <a:bodyPr/>
        <a:lstStyle/>
        <a:p>
          <a:endParaRPr lang="zh-CN" altLang="en-US"/>
        </a:p>
      </dgm:t>
    </dgm:pt>
    <dgm:pt modelId="{AE530856-5981-4C5C-B520-8A3DD5E26372}" type="sibTrans" cxnId="{68B97A71-DB65-402E-9321-52FB47457C93}">
      <dgm:prSet/>
      <dgm:spPr/>
      <dgm:t>
        <a:bodyPr/>
        <a:lstStyle/>
        <a:p>
          <a:endParaRPr lang="zh-CN" altLang="en-US"/>
        </a:p>
      </dgm:t>
    </dgm:pt>
    <dgm:pt modelId="{749A0F35-4F20-409D-96C0-A98EFFA996D1}">
      <dgm:prSet/>
      <dgm:spPr/>
      <dgm:t>
        <a:bodyPr/>
        <a:lstStyle/>
        <a:p>
          <a:pPr rtl="0"/>
          <a:r>
            <a:rPr lang="zh-CN" b="1" dirty="0" smtClean="0"/>
            <a:t>波浪、潮汐、沿岸流与陆地相互作用的</a:t>
          </a:r>
          <a:r>
            <a:rPr lang="zh-CN" b="1" dirty="0" smtClean="0"/>
            <a:t>结果</a:t>
          </a:r>
          <a:endParaRPr lang="zh-CN" dirty="0"/>
        </a:p>
      </dgm:t>
    </dgm:pt>
    <dgm:pt modelId="{A68E7D46-E8DE-41B2-844A-21E51FD33B9C}" type="parTrans" cxnId="{A8553BE9-6714-4F52-AD43-CD949CE7EF13}">
      <dgm:prSet/>
      <dgm:spPr/>
      <dgm:t>
        <a:bodyPr/>
        <a:lstStyle/>
        <a:p>
          <a:endParaRPr lang="zh-CN" altLang="en-US"/>
        </a:p>
      </dgm:t>
    </dgm:pt>
    <dgm:pt modelId="{8BB5767A-FA77-4BAF-A610-092AAAC1ABAF}" type="sibTrans" cxnId="{A8553BE9-6714-4F52-AD43-CD949CE7EF13}">
      <dgm:prSet/>
      <dgm:spPr/>
      <dgm:t>
        <a:bodyPr/>
        <a:lstStyle/>
        <a:p>
          <a:endParaRPr lang="zh-CN" altLang="en-US"/>
        </a:p>
      </dgm:t>
    </dgm:pt>
    <dgm:pt modelId="{2B38310A-5258-4297-BA32-7D09BA6C6FAA}">
      <dgm:prSet/>
      <dgm:spPr/>
      <dgm:t>
        <a:bodyPr/>
        <a:lstStyle/>
        <a:p>
          <a:pPr rtl="0"/>
          <a:r>
            <a:rPr lang="zh-CN" b="1" dirty="0" smtClean="0"/>
            <a:t>尤</a:t>
          </a:r>
          <a:r>
            <a:rPr lang="zh-CN" b="1" dirty="0" smtClean="0"/>
            <a:t>以波浪作用最</a:t>
          </a:r>
          <a:r>
            <a:rPr lang="zh-CN" b="1" dirty="0" smtClean="0"/>
            <a:t>重要</a:t>
          </a:r>
          <a:endParaRPr lang="zh-CN" dirty="0"/>
        </a:p>
      </dgm:t>
    </dgm:pt>
    <dgm:pt modelId="{CA2EBE73-3860-4A15-A9F8-E8FA530B134C}" type="parTrans" cxnId="{E2470104-A3FB-4C1F-ADFC-78BC7226E2CF}">
      <dgm:prSet/>
      <dgm:spPr/>
      <dgm:t>
        <a:bodyPr/>
        <a:lstStyle/>
        <a:p>
          <a:endParaRPr lang="zh-CN" altLang="en-US"/>
        </a:p>
      </dgm:t>
    </dgm:pt>
    <dgm:pt modelId="{AA0CFA86-80D6-4271-8169-31F5EE0926AF}" type="sibTrans" cxnId="{E2470104-A3FB-4C1F-ADFC-78BC7226E2CF}">
      <dgm:prSet/>
      <dgm:spPr/>
      <dgm:t>
        <a:bodyPr/>
        <a:lstStyle/>
        <a:p>
          <a:endParaRPr lang="zh-CN" altLang="en-US"/>
        </a:p>
      </dgm:t>
    </dgm:pt>
    <dgm:pt modelId="{2693429A-3428-463F-8A18-359BFCD69358}" type="pres">
      <dgm:prSet presAssocID="{311C8807-8E89-4A0F-8D0D-12FDD2E03C6B}" presName="linear" presStyleCnt="0">
        <dgm:presLayoutVars>
          <dgm:animLvl val="lvl"/>
          <dgm:resizeHandles val="exact"/>
        </dgm:presLayoutVars>
      </dgm:prSet>
      <dgm:spPr/>
      <dgm:t>
        <a:bodyPr/>
        <a:lstStyle/>
        <a:p>
          <a:endParaRPr lang="zh-CN" altLang="en-US"/>
        </a:p>
      </dgm:t>
    </dgm:pt>
    <dgm:pt modelId="{E6EA12DD-A108-417D-A9C0-A50BFBB960FF}" type="pres">
      <dgm:prSet presAssocID="{C2F28A61-32D3-44C3-86EE-90866CD60946}" presName="parentText" presStyleLbl="node1" presStyleIdx="0" presStyleCnt="2">
        <dgm:presLayoutVars>
          <dgm:chMax val="0"/>
          <dgm:bulletEnabled val="1"/>
        </dgm:presLayoutVars>
      </dgm:prSet>
      <dgm:spPr/>
      <dgm:t>
        <a:bodyPr/>
        <a:lstStyle/>
        <a:p>
          <a:endParaRPr lang="zh-CN" altLang="en-US"/>
        </a:p>
      </dgm:t>
    </dgm:pt>
    <dgm:pt modelId="{20217B9A-2809-4CB7-92A0-A34BECD14120}" type="pres">
      <dgm:prSet presAssocID="{C2F28A61-32D3-44C3-86EE-90866CD60946}" presName="childText" presStyleLbl="revTx" presStyleIdx="0" presStyleCnt="2">
        <dgm:presLayoutVars>
          <dgm:bulletEnabled val="1"/>
        </dgm:presLayoutVars>
      </dgm:prSet>
      <dgm:spPr/>
      <dgm:t>
        <a:bodyPr/>
        <a:lstStyle/>
        <a:p>
          <a:endParaRPr lang="zh-CN" altLang="en-US"/>
        </a:p>
      </dgm:t>
    </dgm:pt>
    <dgm:pt modelId="{187006CE-DE22-4439-9F50-3668979CA107}" type="pres">
      <dgm:prSet presAssocID="{1FF54236-10E8-4090-B671-F8C8DFF405D3}" presName="parentText" presStyleLbl="node1" presStyleIdx="1" presStyleCnt="2">
        <dgm:presLayoutVars>
          <dgm:chMax val="0"/>
          <dgm:bulletEnabled val="1"/>
        </dgm:presLayoutVars>
      </dgm:prSet>
      <dgm:spPr/>
      <dgm:t>
        <a:bodyPr/>
        <a:lstStyle/>
        <a:p>
          <a:endParaRPr lang="zh-CN" altLang="en-US"/>
        </a:p>
      </dgm:t>
    </dgm:pt>
    <dgm:pt modelId="{851E8931-684A-4BED-8278-EB267B2F4971}" type="pres">
      <dgm:prSet presAssocID="{1FF54236-10E8-4090-B671-F8C8DFF405D3}" presName="childText" presStyleLbl="revTx" presStyleIdx="1" presStyleCnt="2">
        <dgm:presLayoutVars>
          <dgm:bulletEnabled val="1"/>
        </dgm:presLayoutVars>
      </dgm:prSet>
      <dgm:spPr/>
      <dgm:t>
        <a:bodyPr/>
        <a:lstStyle/>
        <a:p>
          <a:endParaRPr lang="zh-CN" altLang="en-US"/>
        </a:p>
      </dgm:t>
    </dgm:pt>
  </dgm:ptLst>
  <dgm:cxnLst>
    <dgm:cxn modelId="{A8553BE9-6714-4F52-AD43-CD949CE7EF13}" srcId="{1FF54236-10E8-4090-B671-F8C8DFF405D3}" destId="{749A0F35-4F20-409D-96C0-A98EFFA996D1}" srcOrd="0" destOrd="0" parTransId="{A68E7D46-E8DE-41B2-844A-21E51FD33B9C}" sibTransId="{8BB5767A-FA77-4BAF-A610-092AAAC1ABAF}"/>
    <dgm:cxn modelId="{E2470104-A3FB-4C1F-ADFC-78BC7226E2CF}" srcId="{1FF54236-10E8-4090-B671-F8C8DFF405D3}" destId="{2B38310A-5258-4297-BA32-7D09BA6C6FAA}" srcOrd="1" destOrd="0" parTransId="{CA2EBE73-3860-4A15-A9F8-E8FA530B134C}" sibTransId="{AA0CFA86-80D6-4271-8169-31F5EE0926AF}"/>
    <dgm:cxn modelId="{68B97A71-DB65-402E-9321-52FB47457C93}" srcId="{C2F28A61-32D3-44C3-86EE-90866CD60946}" destId="{C5A66EC1-0FDA-4514-99C1-1B7F0779FCFC}" srcOrd="0" destOrd="0" parTransId="{44DC8AF6-4D33-4F2D-B695-0B6A83100EED}" sibTransId="{AE530856-5981-4C5C-B520-8A3DD5E26372}"/>
    <dgm:cxn modelId="{EBEE4842-EAFD-4A8A-BECD-C95937CCA007}" type="presOf" srcId="{2B38310A-5258-4297-BA32-7D09BA6C6FAA}" destId="{851E8931-684A-4BED-8278-EB267B2F4971}" srcOrd="0" destOrd="1" presId="urn:microsoft.com/office/officeart/2005/8/layout/vList2"/>
    <dgm:cxn modelId="{D2E9AC07-5EEA-45FB-B3CB-E978DFE707F9}" srcId="{311C8807-8E89-4A0F-8D0D-12FDD2E03C6B}" destId="{1FF54236-10E8-4090-B671-F8C8DFF405D3}" srcOrd="1" destOrd="0" parTransId="{20A77B1E-00CA-4C63-9721-EB6B851D11B2}" sibTransId="{C0DBD28C-84BE-404A-BBC5-A16D66480465}"/>
    <dgm:cxn modelId="{F0FA6B52-FFC0-4D70-B930-5F0DBBCB2FD0}" type="presOf" srcId="{C2F28A61-32D3-44C3-86EE-90866CD60946}" destId="{E6EA12DD-A108-417D-A9C0-A50BFBB960FF}" srcOrd="0" destOrd="0" presId="urn:microsoft.com/office/officeart/2005/8/layout/vList2"/>
    <dgm:cxn modelId="{B42ED6FB-06D7-4C93-9891-2DE980F65199}" type="presOf" srcId="{1FF54236-10E8-4090-B671-F8C8DFF405D3}" destId="{187006CE-DE22-4439-9F50-3668979CA107}" srcOrd="0" destOrd="0" presId="urn:microsoft.com/office/officeart/2005/8/layout/vList2"/>
    <dgm:cxn modelId="{3D0F358A-BE37-4470-818A-13DF84B2F525}" srcId="{311C8807-8E89-4A0F-8D0D-12FDD2E03C6B}" destId="{C2F28A61-32D3-44C3-86EE-90866CD60946}" srcOrd="0" destOrd="0" parTransId="{3418B89E-6994-44ED-90C2-54D26D75F68C}" sibTransId="{1971C6FA-FF6D-4871-967A-D563021AC519}"/>
    <dgm:cxn modelId="{C135DA0E-72D1-4F0F-BB70-C95720C95520}" type="presOf" srcId="{C5A66EC1-0FDA-4514-99C1-1B7F0779FCFC}" destId="{20217B9A-2809-4CB7-92A0-A34BECD14120}" srcOrd="0" destOrd="0" presId="urn:microsoft.com/office/officeart/2005/8/layout/vList2"/>
    <dgm:cxn modelId="{8FF28010-8D27-466E-86E7-E7A589E35629}" type="presOf" srcId="{749A0F35-4F20-409D-96C0-A98EFFA996D1}" destId="{851E8931-684A-4BED-8278-EB267B2F4971}" srcOrd="0" destOrd="0" presId="urn:microsoft.com/office/officeart/2005/8/layout/vList2"/>
    <dgm:cxn modelId="{B2A88BCF-7401-46B9-86E1-2D2B6FF686D9}" type="presOf" srcId="{311C8807-8E89-4A0F-8D0D-12FDD2E03C6B}" destId="{2693429A-3428-463F-8A18-359BFCD69358}" srcOrd="0" destOrd="0" presId="urn:microsoft.com/office/officeart/2005/8/layout/vList2"/>
    <dgm:cxn modelId="{F94CE1D7-F9E4-4389-9AD8-670678459982}" type="presParOf" srcId="{2693429A-3428-463F-8A18-359BFCD69358}" destId="{E6EA12DD-A108-417D-A9C0-A50BFBB960FF}" srcOrd="0" destOrd="0" presId="urn:microsoft.com/office/officeart/2005/8/layout/vList2"/>
    <dgm:cxn modelId="{D90BA06A-B5AF-4F0E-BE1C-A1BC8AA9B421}" type="presParOf" srcId="{2693429A-3428-463F-8A18-359BFCD69358}" destId="{20217B9A-2809-4CB7-92A0-A34BECD14120}" srcOrd="1" destOrd="0" presId="urn:microsoft.com/office/officeart/2005/8/layout/vList2"/>
    <dgm:cxn modelId="{F07C9281-0D5F-4437-9E54-A1E5AA0E8A7B}" type="presParOf" srcId="{2693429A-3428-463F-8A18-359BFCD69358}" destId="{187006CE-DE22-4439-9F50-3668979CA107}" srcOrd="2" destOrd="0" presId="urn:microsoft.com/office/officeart/2005/8/layout/vList2"/>
    <dgm:cxn modelId="{E5F144F3-3FE9-4E9D-AA81-574C26239BA8}" type="presParOf" srcId="{2693429A-3428-463F-8A18-359BFCD69358}" destId="{851E8931-684A-4BED-8278-EB267B2F497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16189E94-9BE8-4C81-959A-77F3C69060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B420E96-62D5-424D-B1EB-B456CB03F9B4}">
      <dgm:prSet/>
      <dgm:spPr/>
      <dgm:t>
        <a:bodyPr/>
        <a:lstStyle/>
        <a:p>
          <a:pPr rtl="0"/>
          <a:r>
            <a:rPr lang="zh-CN" b="1" dirty="0" smtClean="0"/>
            <a:t>海蚀作用：</a:t>
          </a:r>
          <a:endParaRPr lang="zh-CN" b="1" dirty="0"/>
        </a:p>
      </dgm:t>
    </dgm:pt>
    <dgm:pt modelId="{735F1EED-5BF6-4C6A-98D1-7E5A1B99232C}" type="parTrans" cxnId="{6C5CB321-7A3B-4454-A536-63EB44ACED1C}">
      <dgm:prSet/>
      <dgm:spPr/>
      <dgm:t>
        <a:bodyPr/>
        <a:lstStyle/>
        <a:p>
          <a:endParaRPr lang="zh-CN" altLang="en-US"/>
        </a:p>
      </dgm:t>
    </dgm:pt>
    <dgm:pt modelId="{CD74B37E-672F-44DA-A5AE-CE4E87E86CAE}" type="sibTrans" cxnId="{6C5CB321-7A3B-4454-A536-63EB44ACED1C}">
      <dgm:prSet/>
      <dgm:spPr/>
      <dgm:t>
        <a:bodyPr/>
        <a:lstStyle/>
        <a:p>
          <a:endParaRPr lang="zh-CN" altLang="en-US"/>
        </a:p>
      </dgm:t>
    </dgm:pt>
    <dgm:pt modelId="{D509DF1C-6257-4DDF-9C20-7EBE581E6302}">
      <dgm:prSet/>
      <dgm:spPr/>
      <dgm:t>
        <a:bodyPr/>
        <a:lstStyle/>
        <a:p>
          <a:pPr rtl="0"/>
          <a:r>
            <a:rPr lang="zh-CN" dirty="0" smtClean="0"/>
            <a:t>主要海蚀地貌类型：</a:t>
          </a:r>
          <a:endParaRPr lang="zh-CN" dirty="0"/>
        </a:p>
      </dgm:t>
    </dgm:pt>
    <dgm:pt modelId="{F7452951-514C-4D27-81FE-089720E3F3A6}" type="parTrans" cxnId="{79F23B05-908B-4673-92EB-3771D7931270}">
      <dgm:prSet/>
      <dgm:spPr/>
      <dgm:t>
        <a:bodyPr/>
        <a:lstStyle/>
        <a:p>
          <a:endParaRPr lang="zh-CN" altLang="en-US"/>
        </a:p>
      </dgm:t>
    </dgm:pt>
    <dgm:pt modelId="{FDFBF026-1B4F-4159-87B7-5CC4B903F8E6}" type="sibTrans" cxnId="{79F23B05-908B-4673-92EB-3771D7931270}">
      <dgm:prSet/>
      <dgm:spPr/>
      <dgm:t>
        <a:bodyPr/>
        <a:lstStyle/>
        <a:p>
          <a:endParaRPr lang="zh-CN" altLang="en-US"/>
        </a:p>
      </dgm:t>
    </dgm:pt>
    <dgm:pt modelId="{AD0E787C-7F12-4941-99A3-A0591573498C}">
      <dgm:prSet/>
      <dgm:spPr/>
      <dgm:t>
        <a:bodyPr/>
        <a:lstStyle/>
        <a:p>
          <a:pPr rtl="0"/>
          <a:r>
            <a:rPr lang="zh-CN" dirty="0" smtClean="0"/>
            <a:t>海蚀穴</a:t>
          </a:r>
          <a:endParaRPr lang="zh-CN" dirty="0"/>
        </a:p>
      </dgm:t>
    </dgm:pt>
    <dgm:pt modelId="{17B72044-8842-4B81-8FF8-9D23786236BB}" type="parTrans" cxnId="{48539E0A-ED1D-48D3-8074-C1270F6987CF}">
      <dgm:prSet/>
      <dgm:spPr/>
      <dgm:t>
        <a:bodyPr/>
        <a:lstStyle/>
        <a:p>
          <a:endParaRPr lang="zh-CN" altLang="en-US"/>
        </a:p>
      </dgm:t>
    </dgm:pt>
    <dgm:pt modelId="{2491AB34-3C27-44CB-B641-D45CA559D007}" type="sibTrans" cxnId="{48539E0A-ED1D-48D3-8074-C1270F6987CF}">
      <dgm:prSet/>
      <dgm:spPr/>
      <dgm:t>
        <a:bodyPr/>
        <a:lstStyle/>
        <a:p>
          <a:endParaRPr lang="zh-CN" altLang="en-US"/>
        </a:p>
      </dgm:t>
    </dgm:pt>
    <dgm:pt modelId="{3BE50BA5-C035-4B14-9ACE-D754B802248E}">
      <dgm:prSet/>
      <dgm:spPr/>
      <dgm:t>
        <a:bodyPr/>
        <a:lstStyle/>
        <a:p>
          <a:pPr rtl="0"/>
          <a:r>
            <a:rPr lang="zh-CN" dirty="0" smtClean="0"/>
            <a:t>海蚀崖</a:t>
          </a:r>
          <a:endParaRPr lang="zh-CN" dirty="0"/>
        </a:p>
      </dgm:t>
    </dgm:pt>
    <dgm:pt modelId="{57DD35C4-D4A3-4B51-8FE5-E3EE21F2BCAA}" type="parTrans" cxnId="{038AE579-98DB-48FE-89E6-59291EA85B50}">
      <dgm:prSet/>
      <dgm:spPr/>
      <dgm:t>
        <a:bodyPr/>
        <a:lstStyle/>
        <a:p>
          <a:endParaRPr lang="zh-CN" altLang="en-US"/>
        </a:p>
      </dgm:t>
    </dgm:pt>
    <dgm:pt modelId="{8FECFE8A-3773-4221-A9AE-0265B1016689}" type="sibTrans" cxnId="{038AE579-98DB-48FE-89E6-59291EA85B50}">
      <dgm:prSet/>
      <dgm:spPr/>
      <dgm:t>
        <a:bodyPr/>
        <a:lstStyle/>
        <a:p>
          <a:endParaRPr lang="zh-CN" altLang="en-US"/>
        </a:p>
      </dgm:t>
    </dgm:pt>
    <dgm:pt modelId="{DBED76C4-59C9-4675-A1A1-560ED8DCA45A}">
      <dgm:prSet/>
      <dgm:spPr/>
      <dgm:t>
        <a:bodyPr/>
        <a:lstStyle/>
        <a:p>
          <a:pPr rtl="0"/>
          <a:r>
            <a:rPr lang="zh-CN" dirty="0" smtClean="0"/>
            <a:t>海蚀拱桥</a:t>
          </a:r>
          <a:endParaRPr lang="zh-CN" dirty="0"/>
        </a:p>
      </dgm:t>
    </dgm:pt>
    <dgm:pt modelId="{5AA022DF-C099-44BB-9D88-7AFAE6B3727C}" type="parTrans" cxnId="{1ACE85FE-A950-4D1F-9ADD-F98F81A63D4D}">
      <dgm:prSet/>
      <dgm:spPr/>
      <dgm:t>
        <a:bodyPr/>
        <a:lstStyle/>
        <a:p>
          <a:endParaRPr lang="zh-CN" altLang="en-US"/>
        </a:p>
      </dgm:t>
    </dgm:pt>
    <dgm:pt modelId="{A6697529-E184-4CB0-AE5B-E4E5AB8F9BA4}" type="sibTrans" cxnId="{1ACE85FE-A950-4D1F-9ADD-F98F81A63D4D}">
      <dgm:prSet/>
      <dgm:spPr/>
      <dgm:t>
        <a:bodyPr/>
        <a:lstStyle/>
        <a:p>
          <a:endParaRPr lang="zh-CN" altLang="en-US"/>
        </a:p>
      </dgm:t>
    </dgm:pt>
    <dgm:pt modelId="{158C4326-247F-425D-AAC9-236B3685DC8F}">
      <dgm:prSet/>
      <dgm:spPr/>
      <dgm:t>
        <a:bodyPr/>
        <a:lstStyle/>
        <a:p>
          <a:pPr rtl="0"/>
          <a:r>
            <a:rPr lang="zh-CN" dirty="0" smtClean="0"/>
            <a:t>海蚀柱</a:t>
          </a:r>
          <a:endParaRPr lang="zh-CN" dirty="0"/>
        </a:p>
      </dgm:t>
    </dgm:pt>
    <dgm:pt modelId="{FE7D7917-1205-430F-B205-06D1DD173D5A}" type="parTrans" cxnId="{B1216BF0-6CDD-44F5-BDE1-242167BCFD49}">
      <dgm:prSet/>
      <dgm:spPr/>
      <dgm:t>
        <a:bodyPr/>
        <a:lstStyle/>
        <a:p>
          <a:endParaRPr lang="zh-CN" altLang="en-US"/>
        </a:p>
      </dgm:t>
    </dgm:pt>
    <dgm:pt modelId="{0C6159D1-6115-4160-8200-25D76AF26723}" type="sibTrans" cxnId="{B1216BF0-6CDD-44F5-BDE1-242167BCFD49}">
      <dgm:prSet/>
      <dgm:spPr/>
      <dgm:t>
        <a:bodyPr/>
        <a:lstStyle/>
        <a:p>
          <a:endParaRPr lang="zh-CN" altLang="en-US"/>
        </a:p>
      </dgm:t>
    </dgm:pt>
    <dgm:pt modelId="{1671FEE0-70B9-49CA-8A3A-DAB9F2B28923}">
      <dgm:prSet/>
      <dgm:spPr/>
      <dgm:t>
        <a:bodyPr/>
        <a:lstStyle/>
        <a:p>
          <a:pPr rtl="0"/>
          <a:r>
            <a:rPr lang="zh-CN" dirty="0" smtClean="0"/>
            <a:t>海蚀台</a:t>
          </a:r>
          <a:endParaRPr lang="zh-CN" dirty="0"/>
        </a:p>
      </dgm:t>
    </dgm:pt>
    <dgm:pt modelId="{4E517EFD-C264-4D62-BE83-F1D14A74248A}" type="parTrans" cxnId="{25D588DD-6AD3-41AF-8551-1478EC431B5B}">
      <dgm:prSet/>
      <dgm:spPr/>
      <dgm:t>
        <a:bodyPr/>
        <a:lstStyle/>
        <a:p>
          <a:endParaRPr lang="zh-CN" altLang="en-US"/>
        </a:p>
      </dgm:t>
    </dgm:pt>
    <dgm:pt modelId="{56F0722C-D953-41DF-A3BE-D583888CC946}" type="sibTrans" cxnId="{25D588DD-6AD3-41AF-8551-1478EC431B5B}">
      <dgm:prSet/>
      <dgm:spPr/>
      <dgm:t>
        <a:bodyPr/>
        <a:lstStyle/>
        <a:p>
          <a:endParaRPr lang="zh-CN" altLang="en-US"/>
        </a:p>
      </dgm:t>
    </dgm:pt>
    <dgm:pt modelId="{E4938B63-F342-4E6A-A131-4DD63BA2A4F4}">
      <dgm:prSet/>
      <dgm:spPr/>
      <dgm:t>
        <a:bodyPr/>
        <a:lstStyle/>
        <a:p>
          <a:pPr rtl="0"/>
          <a:r>
            <a:rPr lang="zh-CN" dirty="0" smtClean="0"/>
            <a:t>变形波浪及其形成的拍岸浪对海岸进行撞击、冲刷，波浪挟带的碎屑物质的研磨，以及海水对海岸带基岩的溶蚀，统称为海蚀作用。</a:t>
          </a:r>
          <a:endParaRPr lang="zh-CN" dirty="0"/>
        </a:p>
      </dgm:t>
    </dgm:pt>
    <dgm:pt modelId="{452A5389-4EB9-4DF7-928C-59FD3DC016CB}" type="parTrans" cxnId="{53C6C4F4-7602-476B-80EC-BD6EE822DE66}">
      <dgm:prSet/>
      <dgm:spPr/>
      <dgm:t>
        <a:bodyPr/>
        <a:lstStyle/>
        <a:p>
          <a:endParaRPr lang="zh-CN" altLang="en-US"/>
        </a:p>
      </dgm:t>
    </dgm:pt>
    <dgm:pt modelId="{12B737CF-E55F-4A47-AA71-70CA072E5567}" type="sibTrans" cxnId="{53C6C4F4-7602-476B-80EC-BD6EE822DE66}">
      <dgm:prSet/>
      <dgm:spPr/>
      <dgm:t>
        <a:bodyPr/>
        <a:lstStyle/>
        <a:p>
          <a:endParaRPr lang="zh-CN" altLang="en-US"/>
        </a:p>
      </dgm:t>
    </dgm:pt>
    <dgm:pt modelId="{BFBB388C-8C57-4AB6-A40B-986C5909CE35}" type="pres">
      <dgm:prSet presAssocID="{16189E94-9BE8-4C81-959A-77F3C690606E}" presName="linear" presStyleCnt="0">
        <dgm:presLayoutVars>
          <dgm:animLvl val="lvl"/>
          <dgm:resizeHandles val="exact"/>
        </dgm:presLayoutVars>
      </dgm:prSet>
      <dgm:spPr/>
      <dgm:t>
        <a:bodyPr/>
        <a:lstStyle/>
        <a:p>
          <a:endParaRPr lang="zh-CN" altLang="en-US"/>
        </a:p>
      </dgm:t>
    </dgm:pt>
    <dgm:pt modelId="{F8D90AF3-574D-45A2-9F39-A9BF462E3525}" type="pres">
      <dgm:prSet presAssocID="{1B420E96-62D5-424D-B1EB-B456CB03F9B4}" presName="parentText" presStyleLbl="node1" presStyleIdx="0" presStyleCnt="2">
        <dgm:presLayoutVars>
          <dgm:chMax val="0"/>
          <dgm:bulletEnabled val="1"/>
        </dgm:presLayoutVars>
      </dgm:prSet>
      <dgm:spPr/>
      <dgm:t>
        <a:bodyPr/>
        <a:lstStyle/>
        <a:p>
          <a:endParaRPr lang="zh-CN" altLang="en-US"/>
        </a:p>
      </dgm:t>
    </dgm:pt>
    <dgm:pt modelId="{4D7E20F1-C85A-4AF8-9CD8-838F0F2D8755}" type="pres">
      <dgm:prSet presAssocID="{1B420E96-62D5-424D-B1EB-B456CB03F9B4}" presName="childText" presStyleLbl="revTx" presStyleIdx="0" presStyleCnt="2">
        <dgm:presLayoutVars>
          <dgm:bulletEnabled val="1"/>
        </dgm:presLayoutVars>
      </dgm:prSet>
      <dgm:spPr/>
      <dgm:t>
        <a:bodyPr/>
        <a:lstStyle/>
        <a:p>
          <a:endParaRPr lang="zh-CN" altLang="en-US"/>
        </a:p>
      </dgm:t>
    </dgm:pt>
    <dgm:pt modelId="{8598183A-98CB-436B-8566-CA02392F247D}" type="pres">
      <dgm:prSet presAssocID="{D509DF1C-6257-4DDF-9C20-7EBE581E6302}" presName="parentText" presStyleLbl="node1" presStyleIdx="1" presStyleCnt="2">
        <dgm:presLayoutVars>
          <dgm:chMax val="0"/>
          <dgm:bulletEnabled val="1"/>
        </dgm:presLayoutVars>
      </dgm:prSet>
      <dgm:spPr/>
      <dgm:t>
        <a:bodyPr/>
        <a:lstStyle/>
        <a:p>
          <a:endParaRPr lang="zh-CN" altLang="en-US"/>
        </a:p>
      </dgm:t>
    </dgm:pt>
    <dgm:pt modelId="{6341728A-2808-4D23-87DD-A64A994826B7}" type="pres">
      <dgm:prSet presAssocID="{D509DF1C-6257-4DDF-9C20-7EBE581E6302}" presName="childText" presStyleLbl="revTx" presStyleIdx="1" presStyleCnt="2">
        <dgm:presLayoutVars>
          <dgm:bulletEnabled val="1"/>
        </dgm:presLayoutVars>
      </dgm:prSet>
      <dgm:spPr/>
      <dgm:t>
        <a:bodyPr/>
        <a:lstStyle/>
        <a:p>
          <a:endParaRPr lang="zh-CN" altLang="en-US"/>
        </a:p>
      </dgm:t>
    </dgm:pt>
  </dgm:ptLst>
  <dgm:cxnLst>
    <dgm:cxn modelId="{22FAAA28-DDBA-4752-BB5D-A80DFF1744AE}" type="presOf" srcId="{158C4326-247F-425D-AAC9-236B3685DC8F}" destId="{6341728A-2808-4D23-87DD-A64A994826B7}" srcOrd="0" destOrd="3" presId="urn:microsoft.com/office/officeart/2005/8/layout/vList2"/>
    <dgm:cxn modelId="{1C436580-FBAB-40B5-AF76-B424106744C5}" type="presOf" srcId="{3BE50BA5-C035-4B14-9ACE-D754B802248E}" destId="{6341728A-2808-4D23-87DD-A64A994826B7}" srcOrd="0" destOrd="1" presId="urn:microsoft.com/office/officeart/2005/8/layout/vList2"/>
    <dgm:cxn modelId="{79F23B05-908B-4673-92EB-3771D7931270}" srcId="{16189E94-9BE8-4C81-959A-77F3C690606E}" destId="{D509DF1C-6257-4DDF-9C20-7EBE581E6302}" srcOrd="1" destOrd="0" parTransId="{F7452951-514C-4D27-81FE-089720E3F3A6}" sibTransId="{FDFBF026-1B4F-4159-87B7-5CC4B903F8E6}"/>
    <dgm:cxn modelId="{6C5CB321-7A3B-4454-A536-63EB44ACED1C}" srcId="{16189E94-9BE8-4C81-959A-77F3C690606E}" destId="{1B420E96-62D5-424D-B1EB-B456CB03F9B4}" srcOrd="0" destOrd="0" parTransId="{735F1EED-5BF6-4C6A-98D1-7E5A1B99232C}" sibTransId="{CD74B37E-672F-44DA-A5AE-CE4E87E86CAE}"/>
    <dgm:cxn modelId="{302968DB-D1A8-4A8D-B16D-A2408959792B}" type="presOf" srcId="{1671FEE0-70B9-49CA-8A3A-DAB9F2B28923}" destId="{6341728A-2808-4D23-87DD-A64A994826B7}" srcOrd="0" destOrd="4" presId="urn:microsoft.com/office/officeart/2005/8/layout/vList2"/>
    <dgm:cxn modelId="{FEF78003-DBA0-4590-A429-F01906DF60AF}" type="presOf" srcId="{AD0E787C-7F12-4941-99A3-A0591573498C}" destId="{6341728A-2808-4D23-87DD-A64A994826B7}" srcOrd="0" destOrd="0" presId="urn:microsoft.com/office/officeart/2005/8/layout/vList2"/>
    <dgm:cxn modelId="{25D588DD-6AD3-41AF-8551-1478EC431B5B}" srcId="{D509DF1C-6257-4DDF-9C20-7EBE581E6302}" destId="{1671FEE0-70B9-49CA-8A3A-DAB9F2B28923}" srcOrd="4" destOrd="0" parTransId="{4E517EFD-C264-4D62-BE83-F1D14A74248A}" sibTransId="{56F0722C-D953-41DF-A3BE-D583888CC946}"/>
    <dgm:cxn modelId="{48539E0A-ED1D-48D3-8074-C1270F6987CF}" srcId="{D509DF1C-6257-4DDF-9C20-7EBE581E6302}" destId="{AD0E787C-7F12-4941-99A3-A0591573498C}" srcOrd="0" destOrd="0" parTransId="{17B72044-8842-4B81-8FF8-9D23786236BB}" sibTransId="{2491AB34-3C27-44CB-B641-D45CA559D007}"/>
    <dgm:cxn modelId="{B1216BF0-6CDD-44F5-BDE1-242167BCFD49}" srcId="{D509DF1C-6257-4DDF-9C20-7EBE581E6302}" destId="{158C4326-247F-425D-AAC9-236B3685DC8F}" srcOrd="3" destOrd="0" parTransId="{FE7D7917-1205-430F-B205-06D1DD173D5A}" sibTransId="{0C6159D1-6115-4160-8200-25D76AF26723}"/>
    <dgm:cxn modelId="{1ACE85FE-A950-4D1F-9ADD-F98F81A63D4D}" srcId="{D509DF1C-6257-4DDF-9C20-7EBE581E6302}" destId="{DBED76C4-59C9-4675-A1A1-560ED8DCA45A}" srcOrd="2" destOrd="0" parTransId="{5AA022DF-C099-44BB-9D88-7AFAE6B3727C}" sibTransId="{A6697529-E184-4CB0-AE5B-E4E5AB8F9BA4}"/>
    <dgm:cxn modelId="{53C6C4F4-7602-476B-80EC-BD6EE822DE66}" srcId="{1B420E96-62D5-424D-B1EB-B456CB03F9B4}" destId="{E4938B63-F342-4E6A-A131-4DD63BA2A4F4}" srcOrd="0" destOrd="0" parTransId="{452A5389-4EB9-4DF7-928C-59FD3DC016CB}" sibTransId="{12B737CF-E55F-4A47-AA71-70CA072E5567}"/>
    <dgm:cxn modelId="{990E4CEE-7349-4768-A97C-FED8BB9E5461}" type="presOf" srcId="{DBED76C4-59C9-4675-A1A1-560ED8DCA45A}" destId="{6341728A-2808-4D23-87DD-A64A994826B7}" srcOrd="0" destOrd="2" presId="urn:microsoft.com/office/officeart/2005/8/layout/vList2"/>
    <dgm:cxn modelId="{038AE579-98DB-48FE-89E6-59291EA85B50}" srcId="{D509DF1C-6257-4DDF-9C20-7EBE581E6302}" destId="{3BE50BA5-C035-4B14-9ACE-D754B802248E}" srcOrd="1" destOrd="0" parTransId="{57DD35C4-D4A3-4B51-8FE5-E3EE21F2BCAA}" sibTransId="{8FECFE8A-3773-4221-A9AE-0265B1016689}"/>
    <dgm:cxn modelId="{7594E63E-34C1-4826-9666-3E4282AE6958}" type="presOf" srcId="{E4938B63-F342-4E6A-A131-4DD63BA2A4F4}" destId="{4D7E20F1-C85A-4AF8-9CD8-838F0F2D8755}" srcOrd="0" destOrd="0" presId="urn:microsoft.com/office/officeart/2005/8/layout/vList2"/>
    <dgm:cxn modelId="{F17F5AA5-4D06-4274-BA48-64E742404168}" type="presOf" srcId="{16189E94-9BE8-4C81-959A-77F3C690606E}" destId="{BFBB388C-8C57-4AB6-A40B-986C5909CE35}" srcOrd="0" destOrd="0" presId="urn:microsoft.com/office/officeart/2005/8/layout/vList2"/>
    <dgm:cxn modelId="{C22B5E5E-401F-41F2-A295-E0F532623CDD}" type="presOf" srcId="{1B420E96-62D5-424D-B1EB-B456CB03F9B4}" destId="{F8D90AF3-574D-45A2-9F39-A9BF462E3525}" srcOrd="0" destOrd="0" presId="urn:microsoft.com/office/officeart/2005/8/layout/vList2"/>
    <dgm:cxn modelId="{61324A6B-4276-4988-982B-DDF256D69EF3}" type="presOf" srcId="{D509DF1C-6257-4DDF-9C20-7EBE581E6302}" destId="{8598183A-98CB-436B-8566-CA02392F247D}" srcOrd="0" destOrd="0" presId="urn:microsoft.com/office/officeart/2005/8/layout/vList2"/>
    <dgm:cxn modelId="{9A5A89F3-04A3-47FA-90F8-0214BA37BB07}" type="presParOf" srcId="{BFBB388C-8C57-4AB6-A40B-986C5909CE35}" destId="{F8D90AF3-574D-45A2-9F39-A9BF462E3525}" srcOrd="0" destOrd="0" presId="urn:microsoft.com/office/officeart/2005/8/layout/vList2"/>
    <dgm:cxn modelId="{D6AC717F-7FD6-493A-B033-7524D8738EAB}" type="presParOf" srcId="{BFBB388C-8C57-4AB6-A40B-986C5909CE35}" destId="{4D7E20F1-C85A-4AF8-9CD8-838F0F2D8755}" srcOrd="1" destOrd="0" presId="urn:microsoft.com/office/officeart/2005/8/layout/vList2"/>
    <dgm:cxn modelId="{DABD062E-8DCC-4204-AE6F-3E04F4937905}" type="presParOf" srcId="{BFBB388C-8C57-4AB6-A40B-986C5909CE35}" destId="{8598183A-98CB-436B-8566-CA02392F247D}" srcOrd="2" destOrd="0" presId="urn:microsoft.com/office/officeart/2005/8/layout/vList2"/>
    <dgm:cxn modelId="{3F5ADA40-1A17-419D-B7FF-FA260B95766D}" type="presParOf" srcId="{BFBB388C-8C57-4AB6-A40B-986C5909CE35}" destId="{6341728A-2808-4D23-87DD-A64A994826B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50354C2E-DAAC-46BE-8CC4-97423037A0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47D2E7F-D2EA-422D-AFDF-6A6904521423}">
      <dgm:prSet/>
      <dgm:spPr/>
      <dgm:t>
        <a:bodyPr/>
        <a:lstStyle/>
        <a:p>
          <a:pPr rtl="0"/>
          <a:r>
            <a:rPr lang="zh-CN" dirty="0" smtClean="0"/>
            <a:t>海滨沉积物：</a:t>
          </a:r>
          <a:endParaRPr lang="zh-CN" dirty="0"/>
        </a:p>
      </dgm:t>
    </dgm:pt>
    <dgm:pt modelId="{1243F629-A03C-4D86-A418-BADA4C873D81}" type="parTrans" cxnId="{778E9B4D-2A4E-45B9-AF40-4F6A1D7BFAAE}">
      <dgm:prSet/>
      <dgm:spPr/>
      <dgm:t>
        <a:bodyPr/>
        <a:lstStyle/>
        <a:p>
          <a:endParaRPr lang="zh-CN" altLang="en-US"/>
        </a:p>
      </dgm:t>
    </dgm:pt>
    <dgm:pt modelId="{B78688C0-FA51-4C35-8208-A305D414C923}" type="sibTrans" cxnId="{778E9B4D-2A4E-45B9-AF40-4F6A1D7BFAAE}">
      <dgm:prSet/>
      <dgm:spPr/>
      <dgm:t>
        <a:bodyPr/>
        <a:lstStyle/>
        <a:p>
          <a:endParaRPr lang="zh-CN" altLang="en-US"/>
        </a:p>
      </dgm:t>
    </dgm:pt>
    <dgm:pt modelId="{9C66FE70-A463-458D-A8A2-E82CD14F6C84}">
      <dgm:prSet/>
      <dgm:spPr/>
      <dgm:t>
        <a:bodyPr/>
        <a:lstStyle/>
        <a:p>
          <a:pPr rtl="0"/>
          <a:r>
            <a:rPr lang="zh-CN" dirty="0" smtClean="0"/>
            <a:t>海积地貌：</a:t>
          </a:r>
          <a:endParaRPr lang="zh-CN" dirty="0"/>
        </a:p>
      </dgm:t>
    </dgm:pt>
    <dgm:pt modelId="{D873E6CE-3766-4F05-9942-8938C8238827}" type="parTrans" cxnId="{97722B09-45AF-4950-9376-686DA478EAF4}">
      <dgm:prSet/>
      <dgm:spPr/>
      <dgm:t>
        <a:bodyPr/>
        <a:lstStyle/>
        <a:p>
          <a:endParaRPr lang="zh-CN" altLang="en-US"/>
        </a:p>
      </dgm:t>
    </dgm:pt>
    <dgm:pt modelId="{40A0B963-C9F0-49CD-9A0A-D8DE6BC45301}" type="sibTrans" cxnId="{97722B09-45AF-4950-9376-686DA478EAF4}">
      <dgm:prSet/>
      <dgm:spPr/>
      <dgm:t>
        <a:bodyPr/>
        <a:lstStyle/>
        <a:p>
          <a:endParaRPr lang="zh-CN" altLang="en-US"/>
        </a:p>
      </dgm:t>
    </dgm:pt>
    <dgm:pt modelId="{5E0BB082-878F-4951-9068-BCA3334FB40B}">
      <dgm:prSet/>
      <dgm:spPr/>
      <dgm:t>
        <a:bodyPr/>
        <a:lstStyle/>
        <a:p>
          <a:pPr rtl="0"/>
          <a:r>
            <a:rPr lang="zh-CN" dirty="0" smtClean="0"/>
            <a:t>海岸带的松散物质在波浪变形作用力推动下移动</a:t>
          </a:r>
          <a:endParaRPr lang="zh-CN" dirty="0"/>
        </a:p>
      </dgm:t>
    </dgm:pt>
    <dgm:pt modelId="{80EEF26D-23BF-4866-92C9-74E7C1DD35DF}" type="parTrans" cxnId="{AF6CEC8C-FEB5-40CB-BE40-E8B5F5317D80}">
      <dgm:prSet/>
      <dgm:spPr/>
      <dgm:t>
        <a:bodyPr/>
        <a:lstStyle/>
        <a:p>
          <a:endParaRPr lang="zh-CN" altLang="en-US"/>
        </a:p>
      </dgm:t>
    </dgm:pt>
    <dgm:pt modelId="{4BB316D3-DA4F-49CF-A2D9-91D0B6A8ED2D}" type="sibTrans" cxnId="{AF6CEC8C-FEB5-40CB-BE40-E8B5F5317D80}">
      <dgm:prSet/>
      <dgm:spPr/>
      <dgm:t>
        <a:bodyPr/>
        <a:lstStyle/>
        <a:p>
          <a:endParaRPr lang="zh-CN" altLang="en-US"/>
        </a:p>
      </dgm:t>
    </dgm:pt>
    <dgm:pt modelId="{79C92D03-B90A-4183-ABE4-1E47D6C22F64}">
      <dgm:prSet/>
      <dgm:spPr/>
      <dgm:t>
        <a:bodyPr/>
        <a:lstStyle/>
        <a:p>
          <a:pPr rtl="0"/>
          <a:r>
            <a:rPr lang="zh-CN" dirty="0" smtClean="0"/>
            <a:t>由于地形、气候等影响力而使波浪力量减弱</a:t>
          </a:r>
          <a:endParaRPr lang="zh-CN" dirty="0"/>
        </a:p>
      </dgm:t>
    </dgm:pt>
    <dgm:pt modelId="{E8E7CD51-8599-498D-889F-AAD9871D86D6}" type="parTrans" cxnId="{1CE9BC23-76D0-44AA-93EB-CFECA5849592}">
      <dgm:prSet/>
      <dgm:spPr/>
      <dgm:t>
        <a:bodyPr/>
        <a:lstStyle/>
        <a:p>
          <a:endParaRPr lang="zh-CN" altLang="en-US"/>
        </a:p>
      </dgm:t>
    </dgm:pt>
    <dgm:pt modelId="{5CC1235B-5075-490B-9915-D4C149F7C100}" type="sibTrans" cxnId="{1CE9BC23-76D0-44AA-93EB-CFECA5849592}">
      <dgm:prSet/>
      <dgm:spPr/>
      <dgm:t>
        <a:bodyPr/>
        <a:lstStyle/>
        <a:p>
          <a:endParaRPr lang="zh-CN" altLang="en-US"/>
        </a:p>
      </dgm:t>
    </dgm:pt>
    <dgm:pt modelId="{7B8C5EA8-0867-44C6-BB68-E518CF9CFF73}">
      <dgm:prSet/>
      <dgm:spPr/>
      <dgm:t>
        <a:bodyPr/>
        <a:lstStyle/>
        <a:p>
          <a:pPr rtl="0"/>
          <a:r>
            <a:rPr lang="zh-CN" dirty="0" smtClean="0"/>
            <a:t>进一步被研磨和分选</a:t>
          </a:r>
          <a:endParaRPr lang="zh-CN" dirty="0"/>
        </a:p>
      </dgm:t>
    </dgm:pt>
    <dgm:pt modelId="{2B667D68-94E4-4634-A8B5-49B0B74F38EE}" type="parTrans" cxnId="{985C1BB8-485C-497B-A3BB-FA9FC274D087}">
      <dgm:prSet/>
      <dgm:spPr/>
      <dgm:t>
        <a:bodyPr/>
        <a:lstStyle/>
        <a:p>
          <a:endParaRPr lang="zh-CN" altLang="en-US"/>
        </a:p>
      </dgm:t>
    </dgm:pt>
    <dgm:pt modelId="{7514DC7F-871B-42CB-A11B-5A9272F746E7}" type="sibTrans" cxnId="{985C1BB8-485C-497B-A3BB-FA9FC274D087}">
      <dgm:prSet/>
      <dgm:spPr/>
      <dgm:t>
        <a:bodyPr/>
        <a:lstStyle/>
        <a:p>
          <a:endParaRPr lang="zh-CN" altLang="en-US"/>
        </a:p>
      </dgm:t>
    </dgm:pt>
    <dgm:pt modelId="{A9F06562-E4FC-498C-BD54-56392A8531AE}">
      <dgm:prSet/>
      <dgm:spPr/>
      <dgm:t>
        <a:bodyPr/>
        <a:lstStyle/>
        <a:p>
          <a:pPr rtl="0"/>
          <a:r>
            <a:rPr lang="zh-CN" dirty="0" smtClean="0"/>
            <a:t>形成海滨沉积物</a:t>
          </a:r>
          <a:endParaRPr lang="zh-CN" dirty="0"/>
        </a:p>
      </dgm:t>
    </dgm:pt>
    <dgm:pt modelId="{490C27B1-47E1-4523-8F9C-3800FAB0D639}" type="parTrans" cxnId="{1501CA1E-4791-495E-8DD9-AB408A312894}">
      <dgm:prSet/>
      <dgm:spPr/>
      <dgm:t>
        <a:bodyPr/>
        <a:lstStyle/>
        <a:p>
          <a:endParaRPr lang="zh-CN" altLang="en-US"/>
        </a:p>
      </dgm:t>
    </dgm:pt>
    <dgm:pt modelId="{60A24DDF-FA70-4A1E-8886-3CCF29A58619}" type="sibTrans" cxnId="{1501CA1E-4791-495E-8DD9-AB408A312894}">
      <dgm:prSet/>
      <dgm:spPr/>
      <dgm:t>
        <a:bodyPr/>
        <a:lstStyle/>
        <a:p>
          <a:endParaRPr lang="zh-CN" altLang="en-US"/>
        </a:p>
      </dgm:t>
    </dgm:pt>
    <dgm:pt modelId="{0D88F36D-A6D5-4015-83D8-4B23F867F651}">
      <dgm:prSet/>
      <dgm:spPr/>
      <dgm:t>
        <a:bodyPr/>
        <a:lstStyle/>
        <a:p>
          <a:pPr rtl="0"/>
          <a:r>
            <a:rPr lang="zh-CN" dirty="0" smtClean="0"/>
            <a:t>使海滨沉积物堆积下来形成的地貌</a:t>
          </a:r>
          <a:endParaRPr lang="zh-CN" dirty="0"/>
        </a:p>
      </dgm:t>
    </dgm:pt>
    <dgm:pt modelId="{B0E03496-DCC6-4BA0-BD80-0D53A18365EC}" type="parTrans" cxnId="{549949B2-68B6-4801-9CB4-FC1111180512}">
      <dgm:prSet/>
      <dgm:spPr/>
      <dgm:t>
        <a:bodyPr/>
        <a:lstStyle/>
        <a:p>
          <a:endParaRPr lang="zh-CN" altLang="en-US"/>
        </a:p>
      </dgm:t>
    </dgm:pt>
    <dgm:pt modelId="{62576C05-A81A-4E41-BD55-F7AB676E6C38}" type="sibTrans" cxnId="{549949B2-68B6-4801-9CB4-FC1111180512}">
      <dgm:prSet/>
      <dgm:spPr/>
      <dgm:t>
        <a:bodyPr/>
        <a:lstStyle/>
        <a:p>
          <a:endParaRPr lang="zh-CN" altLang="en-US"/>
        </a:p>
      </dgm:t>
    </dgm:pt>
    <dgm:pt modelId="{80DE42BF-0C09-4EDC-A39A-1213EA0BB959}" type="pres">
      <dgm:prSet presAssocID="{50354C2E-DAAC-46BE-8CC4-97423037A054}" presName="linear" presStyleCnt="0">
        <dgm:presLayoutVars>
          <dgm:animLvl val="lvl"/>
          <dgm:resizeHandles val="exact"/>
        </dgm:presLayoutVars>
      </dgm:prSet>
      <dgm:spPr/>
      <dgm:t>
        <a:bodyPr/>
        <a:lstStyle/>
        <a:p>
          <a:endParaRPr lang="zh-CN" altLang="en-US"/>
        </a:p>
      </dgm:t>
    </dgm:pt>
    <dgm:pt modelId="{8DE0262C-BD2F-45F2-A906-8B97FB48792C}" type="pres">
      <dgm:prSet presAssocID="{C47D2E7F-D2EA-422D-AFDF-6A6904521423}" presName="parentText" presStyleLbl="node1" presStyleIdx="0" presStyleCnt="2">
        <dgm:presLayoutVars>
          <dgm:chMax val="0"/>
          <dgm:bulletEnabled val="1"/>
        </dgm:presLayoutVars>
      </dgm:prSet>
      <dgm:spPr/>
      <dgm:t>
        <a:bodyPr/>
        <a:lstStyle/>
        <a:p>
          <a:endParaRPr lang="zh-CN" altLang="en-US"/>
        </a:p>
      </dgm:t>
    </dgm:pt>
    <dgm:pt modelId="{CEC31889-32A0-453C-BC49-3A3B87BE1F0D}" type="pres">
      <dgm:prSet presAssocID="{C47D2E7F-D2EA-422D-AFDF-6A6904521423}" presName="childText" presStyleLbl="revTx" presStyleIdx="0" presStyleCnt="2">
        <dgm:presLayoutVars>
          <dgm:bulletEnabled val="1"/>
        </dgm:presLayoutVars>
      </dgm:prSet>
      <dgm:spPr/>
      <dgm:t>
        <a:bodyPr/>
        <a:lstStyle/>
        <a:p>
          <a:endParaRPr lang="zh-CN" altLang="en-US"/>
        </a:p>
      </dgm:t>
    </dgm:pt>
    <dgm:pt modelId="{5F037524-ED53-4B44-A875-680179D6B3C1}" type="pres">
      <dgm:prSet presAssocID="{9C66FE70-A463-458D-A8A2-E82CD14F6C84}" presName="parentText" presStyleLbl="node1" presStyleIdx="1" presStyleCnt="2">
        <dgm:presLayoutVars>
          <dgm:chMax val="0"/>
          <dgm:bulletEnabled val="1"/>
        </dgm:presLayoutVars>
      </dgm:prSet>
      <dgm:spPr/>
      <dgm:t>
        <a:bodyPr/>
        <a:lstStyle/>
        <a:p>
          <a:endParaRPr lang="zh-CN" altLang="en-US"/>
        </a:p>
      </dgm:t>
    </dgm:pt>
    <dgm:pt modelId="{5E4D2F53-AAAC-46A4-8AA7-2B335DBA327A}" type="pres">
      <dgm:prSet presAssocID="{9C66FE70-A463-458D-A8A2-E82CD14F6C84}" presName="childText" presStyleLbl="revTx" presStyleIdx="1" presStyleCnt="2">
        <dgm:presLayoutVars>
          <dgm:bulletEnabled val="1"/>
        </dgm:presLayoutVars>
      </dgm:prSet>
      <dgm:spPr/>
      <dgm:t>
        <a:bodyPr/>
        <a:lstStyle/>
        <a:p>
          <a:endParaRPr lang="zh-CN" altLang="en-US"/>
        </a:p>
      </dgm:t>
    </dgm:pt>
  </dgm:ptLst>
  <dgm:cxnLst>
    <dgm:cxn modelId="{7884B9E3-C64A-4973-91A5-8CB450A7BE5E}" type="presOf" srcId="{A9F06562-E4FC-498C-BD54-56392A8531AE}" destId="{CEC31889-32A0-453C-BC49-3A3B87BE1F0D}" srcOrd="0" destOrd="2" presId="urn:microsoft.com/office/officeart/2005/8/layout/vList2"/>
    <dgm:cxn modelId="{69574DEA-5BFF-4B1F-A846-18952BC8C268}" type="presOf" srcId="{7B8C5EA8-0867-44C6-BB68-E518CF9CFF73}" destId="{CEC31889-32A0-453C-BC49-3A3B87BE1F0D}" srcOrd="0" destOrd="1" presId="urn:microsoft.com/office/officeart/2005/8/layout/vList2"/>
    <dgm:cxn modelId="{97722B09-45AF-4950-9376-686DA478EAF4}" srcId="{50354C2E-DAAC-46BE-8CC4-97423037A054}" destId="{9C66FE70-A463-458D-A8A2-E82CD14F6C84}" srcOrd="1" destOrd="0" parTransId="{D873E6CE-3766-4F05-9942-8938C8238827}" sibTransId="{40A0B963-C9F0-49CD-9A0A-D8DE6BC45301}"/>
    <dgm:cxn modelId="{77FA8415-C1A0-4D40-842E-4F9F3C7E6B97}" type="presOf" srcId="{5E0BB082-878F-4951-9068-BCA3334FB40B}" destId="{CEC31889-32A0-453C-BC49-3A3B87BE1F0D}" srcOrd="0" destOrd="0" presId="urn:microsoft.com/office/officeart/2005/8/layout/vList2"/>
    <dgm:cxn modelId="{778E9B4D-2A4E-45B9-AF40-4F6A1D7BFAAE}" srcId="{50354C2E-DAAC-46BE-8CC4-97423037A054}" destId="{C47D2E7F-D2EA-422D-AFDF-6A6904521423}" srcOrd="0" destOrd="0" parTransId="{1243F629-A03C-4D86-A418-BADA4C873D81}" sibTransId="{B78688C0-FA51-4C35-8208-A305D414C923}"/>
    <dgm:cxn modelId="{549949B2-68B6-4801-9CB4-FC1111180512}" srcId="{9C66FE70-A463-458D-A8A2-E82CD14F6C84}" destId="{0D88F36D-A6D5-4015-83D8-4B23F867F651}" srcOrd="1" destOrd="0" parTransId="{B0E03496-DCC6-4BA0-BD80-0D53A18365EC}" sibTransId="{62576C05-A81A-4E41-BD55-F7AB676E6C38}"/>
    <dgm:cxn modelId="{AF6CEC8C-FEB5-40CB-BE40-E8B5F5317D80}" srcId="{C47D2E7F-D2EA-422D-AFDF-6A6904521423}" destId="{5E0BB082-878F-4951-9068-BCA3334FB40B}" srcOrd="0" destOrd="0" parTransId="{80EEF26D-23BF-4866-92C9-74E7C1DD35DF}" sibTransId="{4BB316D3-DA4F-49CF-A2D9-91D0B6A8ED2D}"/>
    <dgm:cxn modelId="{6E50F9C0-42C3-4A07-9BE4-9D7A8578133D}" type="presOf" srcId="{0D88F36D-A6D5-4015-83D8-4B23F867F651}" destId="{5E4D2F53-AAAC-46A4-8AA7-2B335DBA327A}" srcOrd="0" destOrd="1" presId="urn:microsoft.com/office/officeart/2005/8/layout/vList2"/>
    <dgm:cxn modelId="{B193100F-AB9E-4415-B965-6D74801DD50B}" type="presOf" srcId="{79C92D03-B90A-4183-ABE4-1E47D6C22F64}" destId="{5E4D2F53-AAAC-46A4-8AA7-2B335DBA327A}" srcOrd="0" destOrd="0" presId="urn:microsoft.com/office/officeart/2005/8/layout/vList2"/>
    <dgm:cxn modelId="{4D31CE2E-76A3-4EA1-9785-F3C1BB300E00}" type="presOf" srcId="{C47D2E7F-D2EA-422D-AFDF-6A6904521423}" destId="{8DE0262C-BD2F-45F2-A906-8B97FB48792C}" srcOrd="0" destOrd="0" presId="urn:microsoft.com/office/officeart/2005/8/layout/vList2"/>
    <dgm:cxn modelId="{1CE9BC23-76D0-44AA-93EB-CFECA5849592}" srcId="{9C66FE70-A463-458D-A8A2-E82CD14F6C84}" destId="{79C92D03-B90A-4183-ABE4-1E47D6C22F64}" srcOrd="0" destOrd="0" parTransId="{E8E7CD51-8599-498D-889F-AAD9871D86D6}" sibTransId="{5CC1235B-5075-490B-9915-D4C149F7C100}"/>
    <dgm:cxn modelId="{86F6D6E3-C2AA-4DF2-A401-2E58F8FC822B}" type="presOf" srcId="{9C66FE70-A463-458D-A8A2-E82CD14F6C84}" destId="{5F037524-ED53-4B44-A875-680179D6B3C1}" srcOrd="0" destOrd="0" presId="urn:microsoft.com/office/officeart/2005/8/layout/vList2"/>
    <dgm:cxn modelId="{985C1BB8-485C-497B-A3BB-FA9FC274D087}" srcId="{C47D2E7F-D2EA-422D-AFDF-6A6904521423}" destId="{7B8C5EA8-0867-44C6-BB68-E518CF9CFF73}" srcOrd="1" destOrd="0" parTransId="{2B667D68-94E4-4634-A8B5-49B0B74F38EE}" sibTransId="{7514DC7F-871B-42CB-A11B-5A9272F746E7}"/>
    <dgm:cxn modelId="{FACBB929-C558-4250-84FB-50434FBE5969}" type="presOf" srcId="{50354C2E-DAAC-46BE-8CC4-97423037A054}" destId="{80DE42BF-0C09-4EDC-A39A-1213EA0BB959}" srcOrd="0" destOrd="0" presId="urn:microsoft.com/office/officeart/2005/8/layout/vList2"/>
    <dgm:cxn modelId="{1501CA1E-4791-495E-8DD9-AB408A312894}" srcId="{C47D2E7F-D2EA-422D-AFDF-6A6904521423}" destId="{A9F06562-E4FC-498C-BD54-56392A8531AE}" srcOrd="2" destOrd="0" parTransId="{490C27B1-47E1-4523-8F9C-3800FAB0D639}" sibTransId="{60A24DDF-FA70-4A1E-8886-3CCF29A58619}"/>
    <dgm:cxn modelId="{8C6E695B-75F4-49C7-A939-CCCC65B46FF0}" type="presParOf" srcId="{80DE42BF-0C09-4EDC-A39A-1213EA0BB959}" destId="{8DE0262C-BD2F-45F2-A906-8B97FB48792C}" srcOrd="0" destOrd="0" presId="urn:microsoft.com/office/officeart/2005/8/layout/vList2"/>
    <dgm:cxn modelId="{9DFBFA17-EC40-4A1C-886C-4A87BE9100F7}" type="presParOf" srcId="{80DE42BF-0C09-4EDC-A39A-1213EA0BB959}" destId="{CEC31889-32A0-453C-BC49-3A3B87BE1F0D}" srcOrd="1" destOrd="0" presId="urn:microsoft.com/office/officeart/2005/8/layout/vList2"/>
    <dgm:cxn modelId="{8108E749-69B1-4D9F-9091-94A7418E750B}" type="presParOf" srcId="{80DE42BF-0C09-4EDC-A39A-1213EA0BB959}" destId="{5F037524-ED53-4B44-A875-680179D6B3C1}" srcOrd="2" destOrd="0" presId="urn:microsoft.com/office/officeart/2005/8/layout/vList2"/>
    <dgm:cxn modelId="{F5E58E64-F07C-4CC4-9220-54CC05814BF9}" type="presParOf" srcId="{80DE42BF-0C09-4EDC-A39A-1213EA0BB959}" destId="{5E4D2F53-AAAC-46A4-8AA7-2B335DBA327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92690B45-7A93-4E52-8D17-6A9CE9E0DF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2491035-12B4-4B5A-8379-060671AA8AD0}">
      <dgm:prSet/>
      <dgm:spPr/>
      <dgm:t>
        <a:bodyPr/>
        <a:lstStyle/>
        <a:p>
          <a:pPr rtl="0"/>
          <a:r>
            <a:rPr lang="zh-CN" dirty="0" smtClean="0"/>
            <a:t>海底地貌：</a:t>
          </a:r>
          <a:endParaRPr lang="zh-CN" dirty="0"/>
        </a:p>
      </dgm:t>
    </dgm:pt>
    <dgm:pt modelId="{D08620BE-AED0-46F1-A3D7-7D507F67D830}" type="parTrans" cxnId="{E0D95E6F-39D2-4E22-AF6E-AF9219B5D2F9}">
      <dgm:prSet/>
      <dgm:spPr/>
      <dgm:t>
        <a:bodyPr/>
        <a:lstStyle/>
        <a:p>
          <a:endParaRPr lang="zh-CN" altLang="en-US"/>
        </a:p>
      </dgm:t>
    </dgm:pt>
    <dgm:pt modelId="{8B8308CE-B772-40F3-9D99-C89A3DD3FA40}" type="sibTrans" cxnId="{E0D95E6F-39D2-4E22-AF6E-AF9219B5D2F9}">
      <dgm:prSet/>
      <dgm:spPr/>
      <dgm:t>
        <a:bodyPr/>
        <a:lstStyle/>
        <a:p>
          <a:endParaRPr lang="zh-CN" altLang="en-US"/>
        </a:p>
      </dgm:t>
    </dgm:pt>
    <dgm:pt modelId="{C26A1887-3FA9-42FD-8311-3DAB6158B4D6}">
      <dgm:prSet/>
      <dgm:spPr/>
      <dgm:t>
        <a:bodyPr/>
        <a:lstStyle/>
        <a:p>
          <a:pPr rtl="0"/>
          <a:r>
            <a:rPr lang="zh-CN" dirty="0" smtClean="0"/>
            <a:t>大陆边缘：</a:t>
          </a:r>
          <a:endParaRPr lang="zh-CN" dirty="0"/>
        </a:p>
      </dgm:t>
    </dgm:pt>
    <dgm:pt modelId="{467C1831-7482-4C6E-A27F-55F88E3F098E}" type="parTrans" cxnId="{9E9E733B-4E78-4EE6-921A-711D64A3AAF6}">
      <dgm:prSet/>
      <dgm:spPr/>
      <dgm:t>
        <a:bodyPr/>
        <a:lstStyle/>
        <a:p>
          <a:endParaRPr lang="zh-CN" altLang="en-US"/>
        </a:p>
      </dgm:t>
    </dgm:pt>
    <dgm:pt modelId="{C27CE3B0-0A49-4FE5-BFDC-5D2C895FE2D7}" type="sibTrans" cxnId="{9E9E733B-4E78-4EE6-921A-711D64A3AAF6}">
      <dgm:prSet/>
      <dgm:spPr/>
      <dgm:t>
        <a:bodyPr/>
        <a:lstStyle/>
        <a:p>
          <a:endParaRPr lang="zh-CN" altLang="en-US"/>
        </a:p>
      </dgm:t>
    </dgm:pt>
    <dgm:pt modelId="{A85973D5-D448-4A20-84FE-0F4FA26384B0}">
      <dgm:prSet/>
      <dgm:spPr/>
      <dgm:t>
        <a:bodyPr/>
        <a:lstStyle/>
        <a:p>
          <a:pPr rtl="0"/>
          <a:r>
            <a:rPr lang="zh-CN" dirty="0" smtClean="0"/>
            <a:t>高山</a:t>
          </a:r>
          <a:endParaRPr lang="zh-CN" dirty="0"/>
        </a:p>
      </dgm:t>
    </dgm:pt>
    <dgm:pt modelId="{D7F5B2F1-C33C-4E38-BFFE-7E4CB55C53F0}" type="parTrans" cxnId="{91CEBD39-B703-4B26-922F-9C5879B39737}">
      <dgm:prSet/>
      <dgm:spPr/>
      <dgm:t>
        <a:bodyPr/>
        <a:lstStyle/>
        <a:p>
          <a:endParaRPr lang="zh-CN" altLang="en-US"/>
        </a:p>
      </dgm:t>
    </dgm:pt>
    <dgm:pt modelId="{4D4009FE-17C4-475B-A928-D0415D3F1743}" type="sibTrans" cxnId="{91CEBD39-B703-4B26-922F-9C5879B39737}">
      <dgm:prSet/>
      <dgm:spPr/>
      <dgm:t>
        <a:bodyPr/>
        <a:lstStyle/>
        <a:p>
          <a:endParaRPr lang="zh-CN" altLang="en-US"/>
        </a:p>
      </dgm:t>
    </dgm:pt>
    <dgm:pt modelId="{718913FA-5380-4343-BDE4-0886113EEBC4}">
      <dgm:prSet/>
      <dgm:spPr/>
      <dgm:t>
        <a:bodyPr/>
        <a:lstStyle/>
        <a:p>
          <a:pPr rtl="0"/>
          <a:r>
            <a:rPr lang="zh-CN" dirty="0" smtClean="0"/>
            <a:t>深谷</a:t>
          </a:r>
          <a:endParaRPr lang="zh-CN" dirty="0"/>
        </a:p>
      </dgm:t>
    </dgm:pt>
    <dgm:pt modelId="{D2A42D41-009D-4DA8-AA6E-3D2F82455501}" type="parTrans" cxnId="{5EDE5EFF-8D5D-4774-8A59-C3741252B90F}">
      <dgm:prSet/>
      <dgm:spPr/>
      <dgm:t>
        <a:bodyPr/>
        <a:lstStyle/>
        <a:p>
          <a:endParaRPr lang="zh-CN" altLang="en-US"/>
        </a:p>
      </dgm:t>
    </dgm:pt>
    <dgm:pt modelId="{CF142650-DA7E-4789-94A8-8B75CBA6921A}" type="sibTrans" cxnId="{5EDE5EFF-8D5D-4774-8A59-C3741252B90F}">
      <dgm:prSet/>
      <dgm:spPr/>
      <dgm:t>
        <a:bodyPr/>
        <a:lstStyle/>
        <a:p>
          <a:endParaRPr lang="zh-CN" altLang="en-US"/>
        </a:p>
      </dgm:t>
    </dgm:pt>
    <dgm:pt modelId="{C1B66E80-DFAF-47CB-B0DC-74975ED838F2}">
      <dgm:prSet/>
      <dgm:spPr/>
      <dgm:t>
        <a:bodyPr/>
        <a:lstStyle/>
        <a:p>
          <a:pPr rtl="0"/>
          <a:r>
            <a:rPr lang="zh-CN" dirty="0" smtClean="0"/>
            <a:t>平原</a:t>
          </a:r>
          <a:endParaRPr lang="zh-CN" dirty="0"/>
        </a:p>
      </dgm:t>
    </dgm:pt>
    <dgm:pt modelId="{B4EF67BE-AEAF-4C7E-9813-662C67AA0F08}" type="parTrans" cxnId="{4523B612-6B64-4124-9825-C72D08F93D1B}">
      <dgm:prSet/>
      <dgm:spPr/>
      <dgm:t>
        <a:bodyPr/>
        <a:lstStyle/>
        <a:p>
          <a:endParaRPr lang="zh-CN" altLang="en-US"/>
        </a:p>
      </dgm:t>
    </dgm:pt>
    <dgm:pt modelId="{BE05D39A-3AFF-4AB5-A3FD-C393398BB3AD}" type="sibTrans" cxnId="{4523B612-6B64-4124-9825-C72D08F93D1B}">
      <dgm:prSet/>
      <dgm:spPr/>
      <dgm:t>
        <a:bodyPr/>
        <a:lstStyle/>
        <a:p>
          <a:endParaRPr lang="zh-CN" altLang="en-US"/>
        </a:p>
      </dgm:t>
    </dgm:pt>
    <dgm:pt modelId="{45166372-E9AD-45CE-8F1D-0567ADDF05E1}">
      <dgm:prSet/>
      <dgm:spPr/>
      <dgm:t>
        <a:bodyPr/>
        <a:lstStyle/>
        <a:p>
          <a:pPr rtl="0"/>
          <a:r>
            <a:rPr lang="zh-CN" dirty="0" smtClean="0"/>
            <a:t>盆地</a:t>
          </a:r>
          <a:endParaRPr lang="zh-CN" dirty="0"/>
        </a:p>
      </dgm:t>
    </dgm:pt>
    <dgm:pt modelId="{BF996B06-612E-4667-9341-06C65E677EEB}" type="parTrans" cxnId="{9854F5FA-9D6E-400A-926C-50DF89F9A283}">
      <dgm:prSet/>
      <dgm:spPr/>
      <dgm:t>
        <a:bodyPr/>
        <a:lstStyle/>
        <a:p>
          <a:endParaRPr lang="zh-CN" altLang="en-US"/>
        </a:p>
      </dgm:t>
    </dgm:pt>
    <dgm:pt modelId="{7EEC7703-20D6-4784-812D-9529ECA4B00B}" type="sibTrans" cxnId="{9854F5FA-9D6E-400A-926C-50DF89F9A283}">
      <dgm:prSet/>
      <dgm:spPr/>
      <dgm:t>
        <a:bodyPr/>
        <a:lstStyle/>
        <a:p>
          <a:endParaRPr lang="zh-CN" altLang="en-US"/>
        </a:p>
      </dgm:t>
    </dgm:pt>
    <dgm:pt modelId="{FD3E0F3B-BEAC-452B-BE9C-20FCFF65AF4A}">
      <dgm:prSet/>
      <dgm:spPr/>
      <dgm:t>
        <a:bodyPr/>
        <a:lstStyle/>
        <a:p>
          <a:pPr rtl="0"/>
          <a:r>
            <a:rPr lang="zh-CN" smtClean="0"/>
            <a:t>在</a:t>
          </a:r>
          <a:r>
            <a:rPr lang="zh-CN" dirty="0" smtClean="0"/>
            <a:t>构造上大陆边缘是大陆的组成部分。</a:t>
          </a:r>
          <a:endParaRPr lang="zh-CN" dirty="0"/>
        </a:p>
      </dgm:t>
    </dgm:pt>
    <dgm:pt modelId="{4039FFC4-FC94-42E8-A954-E79C216C3828}" type="parTrans" cxnId="{0FD58264-C364-465F-B4D7-0E4052E7948E}">
      <dgm:prSet/>
      <dgm:spPr/>
      <dgm:t>
        <a:bodyPr/>
        <a:lstStyle/>
        <a:p>
          <a:endParaRPr lang="zh-CN" altLang="en-US"/>
        </a:p>
      </dgm:t>
    </dgm:pt>
    <dgm:pt modelId="{878299BC-E01C-45D4-AB17-38C52DCE5240}" type="sibTrans" cxnId="{0FD58264-C364-465F-B4D7-0E4052E7948E}">
      <dgm:prSet/>
      <dgm:spPr/>
      <dgm:t>
        <a:bodyPr/>
        <a:lstStyle/>
        <a:p>
          <a:endParaRPr lang="zh-CN" altLang="en-US"/>
        </a:p>
      </dgm:t>
    </dgm:pt>
    <dgm:pt modelId="{6FC96A56-EC5B-4DDB-ADDD-E9BDE6E35D6E}">
      <dgm:prSet/>
      <dgm:spPr/>
      <dgm:t>
        <a:bodyPr/>
        <a:lstStyle/>
        <a:p>
          <a:pPr rtl="0"/>
          <a:r>
            <a:rPr lang="zh-CN" dirty="0" smtClean="0"/>
            <a:t>海底的靠近大陆、大陆与大洋盆地之间过渡地带的区域</a:t>
          </a:r>
          <a:r>
            <a:rPr lang="zh-CN" altLang="en-US" dirty="0" smtClean="0"/>
            <a:t>。</a:t>
          </a:r>
          <a:endParaRPr lang="zh-CN" dirty="0"/>
        </a:p>
      </dgm:t>
    </dgm:pt>
    <dgm:pt modelId="{DF16D36F-E4F9-4474-A1F5-0CAE52DD21FF}" type="parTrans" cxnId="{2B2F6A2B-838D-4AC4-8822-EB293AFC4571}">
      <dgm:prSet/>
      <dgm:spPr/>
      <dgm:t>
        <a:bodyPr/>
        <a:lstStyle/>
        <a:p>
          <a:endParaRPr lang="zh-CN" altLang="en-US"/>
        </a:p>
      </dgm:t>
    </dgm:pt>
    <dgm:pt modelId="{44E1F1C6-8FBA-4E54-BCE1-4B3C36C1E247}" type="sibTrans" cxnId="{2B2F6A2B-838D-4AC4-8822-EB293AFC4571}">
      <dgm:prSet/>
      <dgm:spPr/>
      <dgm:t>
        <a:bodyPr/>
        <a:lstStyle/>
        <a:p>
          <a:endParaRPr lang="zh-CN" altLang="en-US"/>
        </a:p>
      </dgm:t>
    </dgm:pt>
    <dgm:pt modelId="{3029186A-F80A-4290-A79B-17D97C7E46DA}" type="pres">
      <dgm:prSet presAssocID="{92690B45-7A93-4E52-8D17-6A9CE9E0DF19}" presName="linear" presStyleCnt="0">
        <dgm:presLayoutVars>
          <dgm:animLvl val="lvl"/>
          <dgm:resizeHandles val="exact"/>
        </dgm:presLayoutVars>
      </dgm:prSet>
      <dgm:spPr/>
      <dgm:t>
        <a:bodyPr/>
        <a:lstStyle/>
        <a:p>
          <a:endParaRPr lang="zh-CN" altLang="en-US"/>
        </a:p>
      </dgm:t>
    </dgm:pt>
    <dgm:pt modelId="{83D1ED9F-9C42-431D-822D-9760549EB2AF}" type="pres">
      <dgm:prSet presAssocID="{72491035-12B4-4B5A-8379-060671AA8AD0}" presName="parentText" presStyleLbl="node1" presStyleIdx="0" presStyleCnt="3">
        <dgm:presLayoutVars>
          <dgm:chMax val="0"/>
          <dgm:bulletEnabled val="1"/>
        </dgm:presLayoutVars>
      </dgm:prSet>
      <dgm:spPr/>
      <dgm:t>
        <a:bodyPr/>
        <a:lstStyle/>
        <a:p>
          <a:endParaRPr lang="zh-CN" altLang="en-US"/>
        </a:p>
      </dgm:t>
    </dgm:pt>
    <dgm:pt modelId="{1CF2D1DA-1780-4BA1-9259-6932443470C7}" type="pres">
      <dgm:prSet presAssocID="{72491035-12B4-4B5A-8379-060671AA8AD0}" presName="childText" presStyleLbl="revTx" presStyleIdx="0" presStyleCnt="2">
        <dgm:presLayoutVars>
          <dgm:bulletEnabled val="1"/>
        </dgm:presLayoutVars>
      </dgm:prSet>
      <dgm:spPr/>
      <dgm:t>
        <a:bodyPr/>
        <a:lstStyle/>
        <a:p>
          <a:endParaRPr lang="zh-CN" altLang="en-US"/>
        </a:p>
      </dgm:t>
    </dgm:pt>
    <dgm:pt modelId="{EA3A74D7-52EE-446E-931E-49E241B9B9E3}" type="pres">
      <dgm:prSet presAssocID="{C26A1887-3FA9-42FD-8311-3DAB6158B4D6}" presName="parentText" presStyleLbl="node1" presStyleIdx="1" presStyleCnt="3">
        <dgm:presLayoutVars>
          <dgm:chMax val="0"/>
          <dgm:bulletEnabled val="1"/>
        </dgm:presLayoutVars>
      </dgm:prSet>
      <dgm:spPr/>
      <dgm:t>
        <a:bodyPr/>
        <a:lstStyle/>
        <a:p>
          <a:endParaRPr lang="zh-CN" altLang="en-US"/>
        </a:p>
      </dgm:t>
    </dgm:pt>
    <dgm:pt modelId="{6877CA6E-436E-4C4A-9277-A789B3C21EEA}" type="pres">
      <dgm:prSet presAssocID="{C26A1887-3FA9-42FD-8311-3DAB6158B4D6}" presName="childText" presStyleLbl="revTx" presStyleIdx="1" presStyleCnt="2">
        <dgm:presLayoutVars>
          <dgm:bulletEnabled val="1"/>
        </dgm:presLayoutVars>
      </dgm:prSet>
      <dgm:spPr/>
      <dgm:t>
        <a:bodyPr/>
        <a:lstStyle/>
        <a:p>
          <a:endParaRPr lang="zh-CN" altLang="en-US"/>
        </a:p>
      </dgm:t>
    </dgm:pt>
    <dgm:pt modelId="{C5B1EEF9-E007-4E5E-A7DF-338F6EC0ECC9}" type="pres">
      <dgm:prSet presAssocID="{FD3E0F3B-BEAC-452B-BE9C-20FCFF65AF4A}" presName="parentText" presStyleLbl="node1" presStyleIdx="2" presStyleCnt="3">
        <dgm:presLayoutVars>
          <dgm:chMax val="0"/>
          <dgm:bulletEnabled val="1"/>
        </dgm:presLayoutVars>
      </dgm:prSet>
      <dgm:spPr/>
      <dgm:t>
        <a:bodyPr/>
        <a:lstStyle/>
        <a:p>
          <a:endParaRPr lang="zh-CN" altLang="en-US"/>
        </a:p>
      </dgm:t>
    </dgm:pt>
  </dgm:ptLst>
  <dgm:cxnLst>
    <dgm:cxn modelId="{0CC3FDD4-0296-481A-A38E-3ED268D0B2BD}" type="presOf" srcId="{A85973D5-D448-4A20-84FE-0F4FA26384B0}" destId="{1CF2D1DA-1780-4BA1-9259-6932443470C7}" srcOrd="0" destOrd="0" presId="urn:microsoft.com/office/officeart/2005/8/layout/vList2"/>
    <dgm:cxn modelId="{0FD58264-C364-465F-B4D7-0E4052E7948E}" srcId="{92690B45-7A93-4E52-8D17-6A9CE9E0DF19}" destId="{FD3E0F3B-BEAC-452B-BE9C-20FCFF65AF4A}" srcOrd="2" destOrd="0" parTransId="{4039FFC4-FC94-42E8-A954-E79C216C3828}" sibTransId="{878299BC-E01C-45D4-AB17-38C52DCE5240}"/>
    <dgm:cxn modelId="{9E9E733B-4E78-4EE6-921A-711D64A3AAF6}" srcId="{92690B45-7A93-4E52-8D17-6A9CE9E0DF19}" destId="{C26A1887-3FA9-42FD-8311-3DAB6158B4D6}" srcOrd="1" destOrd="0" parTransId="{467C1831-7482-4C6E-A27F-55F88E3F098E}" sibTransId="{C27CE3B0-0A49-4FE5-BFDC-5D2C895FE2D7}"/>
    <dgm:cxn modelId="{4523B612-6B64-4124-9825-C72D08F93D1B}" srcId="{72491035-12B4-4B5A-8379-060671AA8AD0}" destId="{C1B66E80-DFAF-47CB-B0DC-74975ED838F2}" srcOrd="2" destOrd="0" parTransId="{B4EF67BE-AEAF-4C7E-9813-662C67AA0F08}" sibTransId="{BE05D39A-3AFF-4AB5-A3FD-C393398BB3AD}"/>
    <dgm:cxn modelId="{5D9E48BB-2FE5-4891-B349-1E2F77FB222C}" type="presOf" srcId="{718913FA-5380-4343-BDE4-0886113EEBC4}" destId="{1CF2D1DA-1780-4BA1-9259-6932443470C7}" srcOrd="0" destOrd="1" presId="urn:microsoft.com/office/officeart/2005/8/layout/vList2"/>
    <dgm:cxn modelId="{D5A47D9B-EF20-48AF-AEE4-6A7D784A024A}" type="presOf" srcId="{92690B45-7A93-4E52-8D17-6A9CE9E0DF19}" destId="{3029186A-F80A-4290-A79B-17D97C7E46DA}" srcOrd="0" destOrd="0" presId="urn:microsoft.com/office/officeart/2005/8/layout/vList2"/>
    <dgm:cxn modelId="{2B2F6A2B-838D-4AC4-8822-EB293AFC4571}" srcId="{C26A1887-3FA9-42FD-8311-3DAB6158B4D6}" destId="{6FC96A56-EC5B-4DDB-ADDD-E9BDE6E35D6E}" srcOrd="0" destOrd="0" parTransId="{DF16D36F-E4F9-4474-A1F5-0CAE52DD21FF}" sibTransId="{44E1F1C6-8FBA-4E54-BCE1-4B3C36C1E247}"/>
    <dgm:cxn modelId="{620AC09E-95C3-4C61-9078-CA721CC4C52E}" type="presOf" srcId="{45166372-E9AD-45CE-8F1D-0567ADDF05E1}" destId="{1CF2D1DA-1780-4BA1-9259-6932443470C7}" srcOrd="0" destOrd="3" presId="urn:microsoft.com/office/officeart/2005/8/layout/vList2"/>
    <dgm:cxn modelId="{89B713D0-D6EC-4281-8A28-CA99BEE88941}" type="presOf" srcId="{6FC96A56-EC5B-4DDB-ADDD-E9BDE6E35D6E}" destId="{6877CA6E-436E-4C4A-9277-A789B3C21EEA}" srcOrd="0" destOrd="0" presId="urn:microsoft.com/office/officeart/2005/8/layout/vList2"/>
    <dgm:cxn modelId="{5EDE5EFF-8D5D-4774-8A59-C3741252B90F}" srcId="{72491035-12B4-4B5A-8379-060671AA8AD0}" destId="{718913FA-5380-4343-BDE4-0886113EEBC4}" srcOrd="1" destOrd="0" parTransId="{D2A42D41-009D-4DA8-AA6E-3D2F82455501}" sibTransId="{CF142650-DA7E-4789-94A8-8B75CBA6921A}"/>
    <dgm:cxn modelId="{E0D95E6F-39D2-4E22-AF6E-AF9219B5D2F9}" srcId="{92690B45-7A93-4E52-8D17-6A9CE9E0DF19}" destId="{72491035-12B4-4B5A-8379-060671AA8AD0}" srcOrd="0" destOrd="0" parTransId="{D08620BE-AED0-46F1-A3D7-7D507F67D830}" sibTransId="{8B8308CE-B772-40F3-9D99-C89A3DD3FA40}"/>
    <dgm:cxn modelId="{91CEBD39-B703-4B26-922F-9C5879B39737}" srcId="{72491035-12B4-4B5A-8379-060671AA8AD0}" destId="{A85973D5-D448-4A20-84FE-0F4FA26384B0}" srcOrd="0" destOrd="0" parTransId="{D7F5B2F1-C33C-4E38-BFFE-7E4CB55C53F0}" sibTransId="{4D4009FE-17C4-475B-A928-D0415D3F1743}"/>
    <dgm:cxn modelId="{75F28790-C460-4D3A-A4A9-6C18AB154A4C}" type="presOf" srcId="{FD3E0F3B-BEAC-452B-BE9C-20FCFF65AF4A}" destId="{C5B1EEF9-E007-4E5E-A7DF-338F6EC0ECC9}" srcOrd="0" destOrd="0" presId="urn:microsoft.com/office/officeart/2005/8/layout/vList2"/>
    <dgm:cxn modelId="{787059D1-5306-4962-99F5-7B13F3238F3C}" type="presOf" srcId="{C1B66E80-DFAF-47CB-B0DC-74975ED838F2}" destId="{1CF2D1DA-1780-4BA1-9259-6932443470C7}" srcOrd="0" destOrd="2" presId="urn:microsoft.com/office/officeart/2005/8/layout/vList2"/>
    <dgm:cxn modelId="{9854F5FA-9D6E-400A-926C-50DF89F9A283}" srcId="{72491035-12B4-4B5A-8379-060671AA8AD0}" destId="{45166372-E9AD-45CE-8F1D-0567ADDF05E1}" srcOrd="3" destOrd="0" parTransId="{BF996B06-612E-4667-9341-06C65E677EEB}" sibTransId="{7EEC7703-20D6-4784-812D-9529ECA4B00B}"/>
    <dgm:cxn modelId="{D601DFAF-EA7E-42A0-B80E-906F303958D1}" type="presOf" srcId="{C26A1887-3FA9-42FD-8311-3DAB6158B4D6}" destId="{EA3A74D7-52EE-446E-931E-49E241B9B9E3}" srcOrd="0" destOrd="0" presId="urn:microsoft.com/office/officeart/2005/8/layout/vList2"/>
    <dgm:cxn modelId="{2E3321BA-CCD7-48D4-8B86-C4BCE988228E}" type="presOf" srcId="{72491035-12B4-4B5A-8379-060671AA8AD0}" destId="{83D1ED9F-9C42-431D-822D-9760549EB2AF}" srcOrd="0" destOrd="0" presId="urn:microsoft.com/office/officeart/2005/8/layout/vList2"/>
    <dgm:cxn modelId="{99FBD8DA-EFB4-4690-8870-F66712E24002}" type="presParOf" srcId="{3029186A-F80A-4290-A79B-17D97C7E46DA}" destId="{83D1ED9F-9C42-431D-822D-9760549EB2AF}" srcOrd="0" destOrd="0" presId="urn:microsoft.com/office/officeart/2005/8/layout/vList2"/>
    <dgm:cxn modelId="{D9ACF543-DE94-4D2C-81D4-91AE38180A0D}" type="presParOf" srcId="{3029186A-F80A-4290-A79B-17D97C7E46DA}" destId="{1CF2D1DA-1780-4BA1-9259-6932443470C7}" srcOrd="1" destOrd="0" presId="urn:microsoft.com/office/officeart/2005/8/layout/vList2"/>
    <dgm:cxn modelId="{9112DCFA-DEFE-4143-99C0-8A65F8B3F6F8}" type="presParOf" srcId="{3029186A-F80A-4290-A79B-17D97C7E46DA}" destId="{EA3A74D7-52EE-446E-931E-49E241B9B9E3}" srcOrd="2" destOrd="0" presId="urn:microsoft.com/office/officeart/2005/8/layout/vList2"/>
    <dgm:cxn modelId="{1501386B-BC32-4AD8-8DD8-2122B10918D1}" type="presParOf" srcId="{3029186A-F80A-4290-A79B-17D97C7E46DA}" destId="{6877CA6E-436E-4C4A-9277-A789B3C21EEA}" srcOrd="3" destOrd="0" presId="urn:microsoft.com/office/officeart/2005/8/layout/vList2"/>
    <dgm:cxn modelId="{8209D61A-F343-4FA2-9437-8C2E16C8B1D1}" type="presParOf" srcId="{3029186A-F80A-4290-A79B-17D97C7E46DA}" destId="{C5B1EEF9-E007-4E5E-A7DF-338F6EC0ECC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6DB37390-2E24-4606-8CE7-52E6CA838954}" type="doc">
      <dgm:prSet loTypeId="urn:microsoft.com/office/officeart/2005/8/layout/list1" loCatId="list" qsTypeId="urn:microsoft.com/office/officeart/2005/8/quickstyle/simple2" qsCatId="simple" csTypeId="urn:microsoft.com/office/officeart/2005/8/colors/colorful1" csCatId="colorful"/>
      <dgm:spPr/>
      <dgm:t>
        <a:bodyPr/>
        <a:lstStyle/>
        <a:p>
          <a:endParaRPr lang="zh-CN" altLang="en-US"/>
        </a:p>
      </dgm:t>
    </dgm:pt>
    <dgm:pt modelId="{6735B595-A821-47BB-8CA2-E6ED94D2BCB8}">
      <dgm:prSet/>
      <dgm:spPr/>
      <dgm:t>
        <a:bodyPr/>
        <a:lstStyle/>
        <a:p>
          <a:pPr rtl="0"/>
          <a:r>
            <a:rPr lang="zh-CN" b="1" smtClean="0"/>
            <a:t>大陆边缘主要包括：</a:t>
          </a:r>
          <a:endParaRPr lang="zh-CN" b="1" dirty="0"/>
        </a:p>
      </dgm:t>
    </dgm:pt>
    <dgm:pt modelId="{DD5E5C23-41E3-4C0F-96EB-E2209994A066}" type="parTrans" cxnId="{A4EDC891-741E-4ADD-93B1-0840F5414473}">
      <dgm:prSet/>
      <dgm:spPr/>
      <dgm:t>
        <a:bodyPr/>
        <a:lstStyle/>
        <a:p>
          <a:endParaRPr lang="zh-CN" altLang="en-US" b="1">
            <a:solidFill>
              <a:schemeClr val="tx2">
                <a:lumMod val="10000"/>
              </a:schemeClr>
            </a:solidFill>
          </a:endParaRPr>
        </a:p>
      </dgm:t>
    </dgm:pt>
    <dgm:pt modelId="{9B18EA0C-13A1-4B4C-B395-EA84692568C4}" type="sibTrans" cxnId="{A4EDC891-741E-4ADD-93B1-0840F5414473}">
      <dgm:prSet/>
      <dgm:spPr/>
      <dgm:t>
        <a:bodyPr/>
        <a:lstStyle/>
        <a:p>
          <a:endParaRPr lang="zh-CN" altLang="en-US" b="1">
            <a:solidFill>
              <a:schemeClr val="tx2">
                <a:lumMod val="10000"/>
              </a:schemeClr>
            </a:solidFill>
          </a:endParaRPr>
        </a:p>
      </dgm:t>
    </dgm:pt>
    <dgm:pt modelId="{AB033DB8-C0F7-4596-9B32-BBB08896C99D}">
      <dgm:prSet/>
      <dgm:spPr/>
      <dgm:t>
        <a:bodyPr/>
        <a:lstStyle/>
        <a:p>
          <a:pPr rtl="0"/>
          <a:r>
            <a:rPr lang="zh-CN" b="1" smtClean="0"/>
            <a:t>大陆架</a:t>
          </a:r>
          <a:endParaRPr lang="zh-CN" b="1" dirty="0"/>
        </a:p>
      </dgm:t>
    </dgm:pt>
    <dgm:pt modelId="{BCA34C0B-E767-47EF-AF2D-45D1B7936682}" type="parTrans" cxnId="{34DEF962-E819-45D9-AAD3-5360488AFD45}">
      <dgm:prSet/>
      <dgm:spPr/>
      <dgm:t>
        <a:bodyPr/>
        <a:lstStyle/>
        <a:p>
          <a:endParaRPr lang="zh-CN" altLang="en-US" b="1">
            <a:solidFill>
              <a:schemeClr val="tx2">
                <a:lumMod val="10000"/>
              </a:schemeClr>
            </a:solidFill>
          </a:endParaRPr>
        </a:p>
      </dgm:t>
    </dgm:pt>
    <dgm:pt modelId="{5D030340-6DA7-4B88-B6EF-4C1A5461FDF2}" type="sibTrans" cxnId="{34DEF962-E819-45D9-AAD3-5360488AFD45}">
      <dgm:prSet/>
      <dgm:spPr/>
      <dgm:t>
        <a:bodyPr/>
        <a:lstStyle/>
        <a:p>
          <a:endParaRPr lang="zh-CN" altLang="en-US" b="1">
            <a:solidFill>
              <a:schemeClr val="tx2">
                <a:lumMod val="10000"/>
              </a:schemeClr>
            </a:solidFill>
          </a:endParaRPr>
        </a:p>
      </dgm:t>
    </dgm:pt>
    <dgm:pt modelId="{9E8C7EFE-D4F3-402C-B95B-7E7561F93D8E}">
      <dgm:prSet/>
      <dgm:spPr/>
      <dgm:t>
        <a:bodyPr/>
        <a:lstStyle/>
        <a:p>
          <a:pPr rtl="0"/>
          <a:r>
            <a:rPr lang="zh-CN" b="1" smtClean="0"/>
            <a:t>大陆坡</a:t>
          </a:r>
          <a:endParaRPr lang="zh-CN" b="1" dirty="0"/>
        </a:p>
      </dgm:t>
    </dgm:pt>
    <dgm:pt modelId="{7C0AF8B7-0521-47FD-830A-A84E06A0C1DD}" type="parTrans" cxnId="{CB028FAD-DE1A-4563-A77B-265F65066782}">
      <dgm:prSet/>
      <dgm:spPr/>
      <dgm:t>
        <a:bodyPr/>
        <a:lstStyle/>
        <a:p>
          <a:endParaRPr lang="zh-CN" altLang="en-US" b="1">
            <a:solidFill>
              <a:schemeClr val="tx2">
                <a:lumMod val="10000"/>
              </a:schemeClr>
            </a:solidFill>
          </a:endParaRPr>
        </a:p>
      </dgm:t>
    </dgm:pt>
    <dgm:pt modelId="{C2E46B3D-D31F-47B2-ADFD-1F24511CA3EA}" type="sibTrans" cxnId="{CB028FAD-DE1A-4563-A77B-265F65066782}">
      <dgm:prSet/>
      <dgm:spPr/>
      <dgm:t>
        <a:bodyPr/>
        <a:lstStyle/>
        <a:p>
          <a:endParaRPr lang="zh-CN" altLang="en-US" b="1">
            <a:solidFill>
              <a:schemeClr val="tx2">
                <a:lumMod val="10000"/>
              </a:schemeClr>
            </a:solidFill>
          </a:endParaRPr>
        </a:p>
      </dgm:t>
    </dgm:pt>
    <dgm:pt modelId="{088681E7-3E8A-4896-8515-997CF43012FD}">
      <dgm:prSet/>
      <dgm:spPr/>
      <dgm:t>
        <a:bodyPr/>
        <a:lstStyle/>
        <a:p>
          <a:pPr rtl="0"/>
          <a:r>
            <a:rPr lang="zh-CN" b="1" smtClean="0"/>
            <a:t>大陆隆</a:t>
          </a:r>
          <a:endParaRPr lang="zh-CN" b="1" dirty="0"/>
        </a:p>
      </dgm:t>
    </dgm:pt>
    <dgm:pt modelId="{98B62891-1DED-4742-86CC-DF1AF8FAA158}" type="parTrans" cxnId="{1C4F05C4-2B67-429A-874E-035DC3BA248C}">
      <dgm:prSet/>
      <dgm:spPr/>
      <dgm:t>
        <a:bodyPr/>
        <a:lstStyle/>
        <a:p>
          <a:endParaRPr lang="zh-CN" altLang="en-US" b="1">
            <a:solidFill>
              <a:schemeClr val="tx2">
                <a:lumMod val="10000"/>
              </a:schemeClr>
            </a:solidFill>
          </a:endParaRPr>
        </a:p>
      </dgm:t>
    </dgm:pt>
    <dgm:pt modelId="{72767EE9-2C60-4A83-81F5-EF4FBA816D5A}" type="sibTrans" cxnId="{1C4F05C4-2B67-429A-874E-035DC3BA248C}">
      <dgm:prSet/>
      <dgm:spPr/>
      <dgm:t>
        <a:bodyPr/>
        <a:lstStyle/>
        <a:p>
          <a:endParaRPr lang="zh-CN" altLang="en-US" b="1">
            <a:solidFill>
              <a:schemeClr val="tx2">
                <a:lumMod val="10000"/>
              </a:schemeClr>
            </a:solidFill>
          </a:endParaRPr>
        </a:p>
      </dgm:t>
    </dgm:pt>
    <dgm:pt modelId="{D4211170-C941-42AB-A673-4BBFCBA4B4E3}">
      <dgm:prSet/>
      <dgm:spPr/>
      <dgm:t>
        <a:bodyPr/>
        <a:lstStyle/>
        <a:p>
          <a:pPr rtl="0"/>
          <a:r>
            <a:rPr lang="zh-CN" b="1" smtClean="0"/>
            <a:t>大洋盆地：</a:t>
          </a:r>
          <a:endParaRPr lang="zh-CN" b="1" dirty="0"/>
        </a:p>
      </dgm:t>
    </dgm:pt>
    <dgm:pt modelId="{D22FA68E-6743-42ED-9B35-23063A8417B4}" type="parTrans" cxnId="{C70C0D74-1DA3-4EC3-8FCE-8140ADCB7B2D}">
      <dgm:prSet/>
      <dgm:spPr/>
      <dgm:t>
        <a:bodyPr/>
        <a:lstStyle/>
        <a:p>
          <a:endParaRPr lang="zh-CN" altLang="en-US" b="1">
            <a:solidFill>
              <a:schemeClr val="tx2">
                <a:lumMod val="10000"/>
              </a:schemeClr>
            </a:solidFill>
          </a:endParaRPr>
        </a:p>
      </dgm:t>
    </dgm:pt>
    <dgm:pt modelId="{50A37E59-8688-4AEB-9F90-4AF35A90EAD8}" type="sibTrans" cxnId="{C70C0D74-1DA3-4EC3-8FCE-8140ADCB7B2D}">
      <dgm:prSet/>
      <dgm:spPr/>
      <dgm:t>
        <a:bodyPr/>
        <a:lstStyle/>
        <a:p>
          <a:endParaRPr lang="zh-CN" altLang="en-US" b="1">
            <a:solidFill>
              <a:schemeClr val="tx2">
                <a:lumMod val="10000"/>
              </a:schemeClr>
            </a:solidFill>
          </a:endParaRPr>
        </a:p>
      </dgm:t>
    </dgm:pt>
    <dgm:pt modelId="{EAF5C654-112E-4E38-889A-762FC9FEC2A8}">
      <dgm:prSet/>
      <dgm:spPr/>
      <dgm:t>
        <a:bodyPr/>
        <a:lstStyle/>
        <a:p>
          <a:pPr rtl="0"/>
          <a:r>
            <a:rPr lang="zh-CN" b="1" smtClean="0"/>
            <a:t>深海平原</a:t>
          </a:r>
          <a:endParaRPr lang="zh-CN" b="1" dirty="0"/>
        </a:p>
      </dgm:t>
    </dgm:pt>
    <dgm:pt modelId="{016B24AC-89EC-47F3-9117-5FE43270EF47}" type="parTrans" cxnId="{D82BEA3C-2FFD-446B-A503-72F4A1F8AEE2}">
      <dgm:prSet/>
      <dgm:spPr/>
      <dgm:t>
        <a:bodyPr/>
        <a:lstStyle/>
        <a:p>
          <a:endParaRPr lang="zh-CN" altLang="en-US" b="1">
            <a:solidFill>
              <a:schemeClr val="tx2">
                <a:lumMod val="10000"/>
              </a:schemeClr>
            </a:solidFill>
          </a:endParaRPr>
        </a:p>
      </dgm:t>
    </dgm:pt>
    <dgm:pt modelId="{5B830D0F-0DDB-44F2-B701-A932FAD63FCD}" type="sibTrans" cxnId="{D82BEA3C-2FFD-446B-A503-72F4A1F8AEE2}">
      <dgm:prSet/>
      <dgm:spPr/>
      <dgm:t>
        <a:bodyPr/>
        <a:lstStyle/>
        <a:p>
          <a:endParaRPr lang="zh-CN" altLang="en-US" b="1">
            <a:solidFill>
              <a:schemeClr val="tx2">
                <a:lumMod val="10000"/>
              </a:schemeClr>
            </a:solidFill>
          </a:endParaRPr>
        </a:p>
      </dgm:t>
    </dgm:pt>
    <dgm:pt modelId="{569214C4-BADA-407E-91A7-1E8B4F151F7B}">
      <dgm:prSet/>
      <dgm:spPr/>
      <dgm:t>
        <a:bodyPr/>
        <a:lstStyle/>
        <a:p>
          <a:pPr rtl="0"/>
          <a:r>
            <a:rPr lang="zh-CN" b="1" smtClean="0"/>
            <a:t>大洋中脊</a:t>
          </a:r>
          <a:endParaRPr lang="zh-CN" b="1" dirty="0"/>
        </a:p>
      </dgm:t>
    </dgm:pt>
    <dgm:pt modelId="{087CDDA3-3080-432F-99A9-038570402D7E}" type="parTrans" cxnId="{A9D0D2E0-EB1D-44FC-BD41-1F25E97C14AC}">
      <dgm:prSet/>
      <dgm:spPr/>
      <dgm:t>
        <a:bodyPr/>
        <a:lstStyle/>
        <a:p>
          <a:endParaRPr lang="zh-CN" altLang="en-US" b="1">
            <a:solidFill>
              <a:schemeClr val="tx2">
                <a:lumMod val="10000"/>
              </a:schemeClr>
            </a:solidFill>
          </a:endParaRPr>
        </a:p>
      </dgm:t>
    </dgm:pt>
    <dgm:pt modelId="{50BD2C3D-5B43-4ABB-BD56-68DA08855DD1}" type="sibTrans" cxnId="{A9D0D2E0-EB1D-44FC-BD41-1F25E97C14AC}">
      <dgm:prSet/>
      <dgm:spPr/>
      <dgm:t>
        <a:bodyPr/>
        <a:lstStyle/>
        <a:p>
          <a:endParaRPr lang="zh-CN" altLang="en-US" b="1">
            <a:solidFill>
              <a:schemeClr val="tx2">
                <a:lumMod val="10000"/>
              </a:schemeClr>
            </a:solidFill>
          </a:endParaRPr>
        </a:p>
      </dgm:t>
    </dgm:pt>
    <dgm:pt modelId="{1B2D47C3-B482-4055-B72F-FB324666F64B}">
      <dgm:prSet/>
      <dgm:spPr/>
      <dgm:t>
        <a:bodyPr/>
        <a:lstStyle/>
        <a:p>
          <a:pPr rtl="0"/>
          <a:r>
            <a:rPr lang="zh-CN" b="1" smtClean="0"/>
            <a:t>大洋隆起</a:t>
          </a:r>
          <a:endParaRPr lang="zh-CN" b="1" dirty="0"/>
        </a:p>
      </dgm:t>
    </dgm:pt>
    <dgm:pt modelId="{406C0EBC-7130-46A8-AE25-2BEB9AA402EB}" type="parTrans" cxnId="{5CAB9FAD-DC38-4E84-BAB1-78D56E76C268}">
      <dgm:prSet/>
      <dgm:spPr/>
      <dgm:t>
        <a:bodyPr/>
        <a:lstStyle/>
        <a:p>
          <a:endParaRPr lang="zh-CN" altLang="en-US" b="1">
            <a:solidFill>
              <a:schemeClr val="tx2">
                <a:lumMod val="10000"/>
              </a:schemeClr>
            </a:solidFill>
          </a:endParaRPr>
        </a:p>
      </dgm:t>
    </dgm:pt>
    <dgm:pt modelId="{47AE5E42-B7E5-4D24-BFCF-55B0679A49AA}" type="sibTrans" cxnId="{5CAB9FAD-DC38-4E84-BAB1-78D56E76C268}">
      <dgm:prSet/>
      <dgm:spPr/>
      <dgm:t>
        <a:bodyPr/>
        <a:lstStyle/>
        <a:p>
          <a:endParaRPr lang="zh-CN" altLang="en-US" b="1">
            <a:solidFill>
              <a:schemeClr val="tx2">
                <a:lumMod val="10000"/>
              </a:schemeClr>
            </a:solidFill>
          </a:endParaRPr>
        </a:p>
      </dgm:t>
    </dgm:pt>
    <dgm:pt modelId="{11A27F05-D145-4685-8517-415783267707}" type="pres">
      <dgm:prSet presAssocID="{6DB37390-2E24-4606-8CE7-52E6CA838954}" presName="linear" presStyleCnt="0">
        <dgm:presLayoutVars>
          <dgm:dir/>
          <dgm:animLvl val="lvl"/>
          <dgm:resizeHandles val="exact"/>
        </dgm:presLayoutVars>
      </dgm:prSet>
      <dgm:spPr/>
      <dgm:t>
        <a:bodyPr/>
        <a:lstStyle/>
        <a:p>
          <a:endParaRPr lang="zh-CN" altLang="en-US"/>
        </a:p>
      </dgm:t>
    </dgm:pt>
    <dgm:pt modelId="{6A88E70B-9D3A-4F8F-A1EF-478C6E6C910A}" type="pres">
      <dgm:prSet presAssocID="{6735B595-A821-47BB-8CA2-E6ED94D2BCB8}" presName="parentLin" presStyleCnt="0"/>
      <dgm:spPr/>
      <dgm:t>
        <a:bodyPr/>
        <a:lstStyle/>
        <a:p>
          <a:endParaRPr lang="zh-CN" altLang="en-US"/>
        </a:p>
      </dgm:t>
    </dgm:pt>
    <dgm:pt modelId="{56AA4A2F-19B6-45D4-9B93-A530FCD08E03}" type="pres">
      <dgm:prSet presAssocID="{6735B595-A821-47BB-8CA2-E6ED94D2BCB8}" presName="parentLeftMargin" presStyleLbl="node1" presStyleIdx="0" presStyleCnt="2"/>
      <dgm:spPr/>
      <dgm:t>
        <a:bodyPr/>
        <a:lstStyle/>
        <a:p>
          <a:endParaRPr lang="zh-CN" altLang="en-US"/>
        </a:p>
      </dgm:t>
    </dgm:pt>
    <dgm:pt modelId="{D1455AF6-FB75-448E-914E-13E0A1CAAD37}" type="pres">
      <dgm:prSet presAssocID="{6735B595-A821-47BB-8CA2-E6ED94D2BCB8}" presName="parentText" presStyleLbl="node1" presStyleIdx="0" presStyleCnt="2">
        <dgm:presLayoutVars>
          <dgm:chMax val="0"/>
          <dgm:bulletEnabled val="1"/>
        </dgm:presLayoutVars>
      </dgm:prSet>
      <dgm:spPr/>
      <dgm:t>
        <a:bodyPr/>
        <a:lstStyle/>
        <a:p>
          <a:endParaRPr lang="zh-CN" altLang="en-US"/>
        </a:p>
      </dgm:t>
    </dgm:pt>
    <dgm:pt modelId="{A645E631-FA64-4C8D-A372-39CDE3B34CD7}" type="pres">
      <dgm:prSet presAssocID="{6735B595-A821-47BB-8CA2-E6ED94D2BCB8}" presName="negativeSpace" presStyleCnt="0"/>
      <dgm:spPr/>
      <dgm:t>
        <a:bodyPr/>
        <a:lstStyle/>
        <a:p>
          <a:endParaRPr lang="zh-CN" altLang="en-US"/>
        </a:p>
      </dgm:t>
    </dgm:pt>
    <dgm:pt modelId="{A9D072E2-3E55-4DC6-AA35-FDC442A803F0}" type="pres">
      <dgm:prSet presAssocID="{6735B595-A821-47BB-8CA2-E6ED94D2BCB8}" presName="childText" presStyleLbl="conFgAcc1" presStyleIdx="0" presStyleCnt="2">
        <dgm:presLayoutVars>
          <dgm:bulletEnabled val="1"/>
        </dgm:presLayoutVars>
      </dgm:prSet>
      <dgm:spPr/>
      <dgm:t>
        <a:bodyPr/>
        <a:lstStyle/>
        <a:p>
          <a:endParaRPr lang="zh-CN" altLang="en-US"/>
        </a:p>
      </dgm:t>
    </dgm:pt>
    <dgm:pt modelId="{392E48EC-4385-4B79-9387-41E3E42D9924}" type="pres">
      <dgm:prSet presAssocID="{9B18EA0C-13A1-4B4C-B395-EA84692568C4}" presName="spaceBetweenRectangles" presStyleCnt="0"/>
      <dgm:spPr/>
      <dgm:t>
        <a:bodyPr/>
        <a:lstStyle/>
        <a:p>
          <a:endParaRPr lang="zh-CN" altLang="en-US"/>
        </a:p>
      </dgm:t>
    </dgm:pt>
    <dgm:pt modelId="{DFFF88D9-4256-4ACA-A2BA-2EB5A4F9E719}" type="pres">
      <dgm:prSet presAssocID="{D4211170-C941-42AB-A673-4BBFCBA4B4E3}" presName="parentLin" presStyleCnt="0"/>
      <dgm:spPr/>
      <dgm:t>
        <a:bodyPr/>
        <a:lstStyle/>
        <a:p>
          <a:endParaRPr lang="zh-CN" altLang="en-US"/>
        </a:p>
      </dgm:t>
    </dgm:pt>
    <dgm:pt modelId="{E330D604-3AAD-46AB-9A7A-DF186F1802D4}" type="pres">
      <dgm:prSet presAssocID="{D4211170-C941-42AB-A673-4BBFCBA4B4E3}" presName="parentLeftMargin" presStyleLbl="node1" presStyleIdx="0" presStyleCnt="2"/>
      <dgm:spPr/>
      <dgm:t>
        <a:bodyPr/>
        <a:lstStyle/>
        <a:p>
          <a:endParaRPr lang="zh-CN" altLang="en-US"/>
        </a:p>
      </dgm:t>
    </dgm:pt>
    <dgm:pt modelId="{76413567-116D-49B7-97A5-3028706B0014}" type="pres">
      <dgm:prSet presAssocID="{D4211170-C941-42AB-A673-4BBFCBA4B4E3}" presName="parentText" presStyleLbl="node1" presStyleIdx="1" presStyleCnt="2">
        <dgm:presLayoutVars>
          <dgm:chMax val="0"/>
          <dgm:bulletEnabled val="1"/>
        </dgm:presLayoutVars>
      </dgm:prSet>
      <dgm:spPr/>
      <dgm:t>
        <a:bodyPr/>
        <a:lstStyle/>
        <a:p>
          <a:endParaRPr lang="zh-CN" altLang="en-US"/>
        </a:p>
      </dgm:t>
    </dgm:pt>
    <dgm:pt modelId="{27EF3503-95C0-40FE-809B-29D49686AB21}" type="pres">
      <dgm:prSet presAssocID="{D4211170-C941-42AB-A673-4BBFCBA4B4E3}" presName="negativeSpace" presStyleCnt="0"/>
      <dgm:spPr/>
      <dgm:t>
        <a:bodyPr/>
        <a:lstStyle/>
        <a:p>
          <a:endParaRPr lang="zh-CN" altLang="en-US"/>
        </a:p>
      </dgm:t>
    </dgm:pt>
    <dgm:pt modelId="{B881A7AF-FF13-4920-B9DA-8166AD4C3356}" type="pres">
      <dgm:prSet presAssocID="{D4211170-C941-42AB-A673-4BBFCBA4B4E3}" presName="childText" presStyleLbl="conFgAcc1" presStyleIdx="1" presStyleCnt="2">
        <dgm:presLayoutVars>
          <dgm:bulletEnabled val="1"/>
        </dgm:presLayoutVars>
      </dgm:prSet>
      <dgm:spPr/>
      <dgm:t>
        <a:bodyPr/>
        <a:lstStyle/>
        <a:p>
          <a:endParaRPr lang="zh-CN" altLang="en-US"/>
        </a:p>
      </dgm:t>
    </dgm:pt>
  </dgm:ptLst>
  <dgm:cxnLst>
    <dgm:cxn modelId="{6C8A0D50-CAB4-46F7-B18D-6DE7792C338D}" type="presOf" srcId="{EAF5C654-112E-4E38-889A-762FC9FEC2A8}" destId="{B881A7AF-FF13-4920-B9DA-8166AD4C3356}" srcOrd="0" destOrd="0" presId="urn:microsoft.com/office/officeart/2005/8/layout/list1"/>
    <dgm:cxn modelId="{E2DE5C4D-CCBB-43D0-9B6B-6A7933960475}" type="presOf" srcId="{569214C4-BADA-407E-91A7-1E8B4F151F7B}" destId="{B881A7AF-FF13-4920-B9DA-8166AD4C3356}" srcOrd="0" destOrd="1" presId="urn:microsoft.com/office/officeart/2005/8/layout/list1"/>
    <dgm:cxn modelId="{39347941-1524-4094-A193-AAE53254C704}" type="presOf" srcId="{6735B595-A821-47BB-8CA2-E6ED94D2BCB8}" destId="{56AA4A2F-19B6-45D4-9B93-A530FCD08E03}" srcOrd="0" destOrd="0" presId="urn:microsoft.com/office/officeart/2005/8/layout/list1"/>
    <dgm:cxn modelId="{C70C0D74-1DA3-4EC3-8FCE-8140ADCB7B2D}" srcId="{6DB37390-2E24-4606-8CE7-52E6CA838954}" destId="{D4211170-C941-42AB-A673-4BBFCBA4B4E3}" srcOrd="1" destOrd="0" parTransId="{D22FA68E-6743-42ED-9B35-23063A8417B4}" sibTransId="{50A37E59-8688-4AEB-9F90-4AF35A90EAD8}"/>
    <dgm:cxn modelId="{0B4A9EF6-649D-46AD-8FC9-B7EF1E48AC93}" type="presOf" srcId="{6DB37390-2E24-4606-8CE7-52E6CA838954}" destId="{11A27F05-D145-4685-8517-415783267707}" srcOrd="0" destOrd="0" presId="urn:microsoft.com/office/officeart/2005/8/layout/list1"/>
    <dgm:cxn modelId="{002A0873-70A9-433B-9D9C-EDF72FBFB7CA}" type="presOf" srcId="{1B2D47C3-B482-4055-B72F-FB324666F64B}" destId="{B881A7AF-FF13-4920-B9DA-8166AD4C3356}" srcOrd="0" destOrd="2" presId="urn:microsoft.com/office/officeart/2005/8/layout/list1"/>
    <dgm:cxn modelId="{D82BEA3C-2FFD-446B-A503-72F4A1F8AEE2}" srcId="{D4211170-C941-42AB-A673-4BBFCBA4B4E3}" destId="{EAF5C654-112E-4E38-889A-762FC9FEC2A8}" srcOrd="0" destOrd="0" parTransId="{016B24AC-89EC-47F3-9117-5FE43270EF47}" sibTransId="{5B830D0F-0DDB-44F2-B701-A932FAD63FCD}"/>
    <dgm:cxn modelId="{A9D0D2E0-EB1D-44FC-BD41-1F25E97C14AC}" srcId="{D4211170-C941-42AB-A673-4BBFCBA4B4E3}" destId="{569214C4-BADA-407E-91A7-1E8B4F151F7B}" srcOrd="1" destOrd="0" parTransId="{087CDDA3-3080-432F-99A9-038570402D7E}" sibTransId="{50BD2C3D-5B43-4ABB-BD56-68DA08855DD1}"/>
    <dgm:cxn modelId="{5CAB9FAD-DC38-4E84-BAB1-78D56E76C268}" srcId="{D4211170-C941-42AB-A673-4BBFCBA4B4E3}" destId="{1B2D47C3-B482-4055-B72F-FB324666F64B}" srcOrd="2" destOrd="0" parTransId="{406C0EBC-7130-46A8-AE25-2BEB9AA402EB}" sibTransId="{47AE5E42-B7E5-4D24-BFCF-55B0679A49AA}"/>
    <dgm:cxn modelId="{1C4F05C4-2B67-429A-874E-035DC3BA248C}" srcId="{6735B595-A821-47BB-8CA2-E6ED94D2BCB8}" destId="{088681E7-3E8A-4896-8515-997CF43012FD}" srcOrd="2" destOrd="0" parTransId="{98B62891-1DED-4742-86CC-DF1AF8FAA158}" sibTransId="{72767EE9-2C60-4A83-81F5-EF4FBA816D5A}"/>
    <dgm:cxn modelId="{A4EDC891-741E-4ADD-93B1-0840F5414473}" srcId="{6DB37390-2E24-4606-8CE7-52E6CA838954}" destId="{6735B595-A821-47BB-8CA2-E6ED94D2BCB8}" srcOrd="0" destOrd="0" parTransId="{DD5E5C23-41E3-4C0F-96EB-E2209994A066}" sibTransId="{9B18EA0C-13A1-4B4C-B395-EA84692568C4}"/>
    <dgm:cxn modelId="{E979895A-7E9F-4B24-B75B-7D99E53BC08C}" type="presOf" srcId="{6735B595-A821-47BB-8CA2-E6ED94D2BCB8}" destId="{D1455AF6-FB75-448E-914E-13E0A1CAAD37}" srcOrd="1" destOrd="0" presId="urn:microsoft.com/office/officeart/2005/8/layout/list1"/>
    <dgm:cxn modelId="{34DEF962-E819-45D9-AAD3-5360488AFD45}" srcId="{6735B595-A821-47BB-8CA2-E6ED94D2BCB8}" destId="{AB033DB8-C0F7-4596-9B32-BBB08896C99D}" srcOrd="0" destOrd="0" parTransId="{BCA34C0B-E767-47EF-AF2D-45D1B7936682}" sibTransId="{5D030340-6DA7-4B88-B6EF-4C1A5461FDF2}"/>
    <dgm:cxn modelId="{7FFB2345-A875-4367-81AC-7F11B10FB2DB}" type="presOf" srcId="{AB033DB8-C0F7-4596-9B32-BBB08896C99D}" destId="{A9D072E2-3E55-4DC6-AA35-FDC442A803F0}" srcOrd="0" destOrd="0" presId="urn:microsoft.com/office/officeart/2005/8/layout/list1"/>
    <dgm:cxn modelId="{D8EB02DC-564A-42A5-B2D7-195CA6B679B5}" type="presOf" srcId="{D4211170-C941-42AB-A673-4BBFCBA4B4E3}" destId="{E330D604-3AAD-46AB-9A7A-DF186F1802D4}" srcOrd="0" destOrd="0" presId="urn:microsoft.com/office/officeart/2005/8/layout/list1"/>
    <dgm:cxn modelId="{8B4D5E22-7720-4728-A90F-5B074474883E}" type="presOf" srcId="{D4211170-C941-42AB-A673-4BBFCBA4B4E3}" destId="{76413567-116D-49B7-97A5-3028706B0014}" srcOrd="1" destOrd="0" presId="urn:microsoft.com/office/officeart/2005/8/layout/list1"/>
    <dgm:cxn modelId="{33ADBF01-6C0A-4505-B4CA-82BE7BC5BD66}" type="presOf" srcId="{9E8C7EFE-D4F3-402C-B95B-7E7561F93D8E}" destId="{A9D072E2-3E55-4DC6-AA35-FDC442A803F0}" srcOrd="0" destOrd="1" presId="urn:microsoft.com/office/officeart/2005/8/layout/list1"/>
    <dgm:cxn modelId="{E7B6BDF0-C955-4E6F-B844-92A59D20AA54}" type="presOf" srcId="{088681E7-3E8A-4896-8515-997CF43012FD}" destId="{A9D072E2-3E55-4DC6-AA35-FDC442A803F0}" srcOrd="0" destOrd="2" presId="urn:microsoft.com/office/officeart/2005/8/layout/list1"/>
    <dgm:cxn modelId="{CB028FAD-DE1A-4563-A77B-265F65066782}" srcId="{6735B595-A821-47BB-8CA2-E6ED94D2BCB8}" destId="{9E8C7EFE-D4F3-402C-B95B-7E7561F93D8E}" srcOrd="1" destOrd="0" parTransId="{7C0AF8B7-0521-47FD-830A-A84E06A0C1DD}" sibTransId="{C2E46B3D-D31F-47B2-ADFD-1F24511CA3EA}"/>
    <dgm:cxn modelId="{B27C3B86-2454-4500-ADD9-53F0DA0F8B02}" type="presParOf" srcId="{11A27F05-D145-4685-8517-415783267707}" destId="{6A88E70B-9D3A-4F8F-A1EF-478C6E6C910A}" srcOrd="0" destOrd="0" presId="urn:microsoft.com/office/officeart/2005/8/layout/list1"/>
    <dgm:cxn modelId="{0BD25ACA-0E3D-4C40-BEB2-906805E2B553}" type="presParOf" srcId="{6A88E70B-9D3A-4F8F-A1EF-478C6E6C910A}" destId="{56AA4A2F-19B6-45D4-9B93-A530FCD08E03}" srcOrd="0" destOrd="0" presId="urn:microsoft.com/office/officeart/2005/8/layout/list1"/>
    <dgm:cxn modelId="{2B858E1A-2C04-4F7D-A52E-8034322BD5B1}" type="presParOf" srcId="{6A88E70B-9D3A-4F8F-A1EF-478C6E6C910A}" destId="{D1455AF6-FB75-448E-914E-13E0A1CAAD37}" srcOrd="1" destOrd="0" presId="urn:microsoft.com/office/officeart/2005/8/layout/list1"/>
    <dgm:cxn modelId="{DF5FD512-8FB5-4966-BC32-B4BD7CC2CC6C}" type="presParOf" srcId="{11A27F05-D145-4685-8517-415783267707}" destId="{A645E631-FA64-4C8D-A372-39CDE3B34CD7}" srcOrd="1" destOrd="0" presId="urn:microsoft.com/office/officeart/2005/8/layout/list1"/>
    <dgm:cxn modelId="{B9367022-3D74-46C5-853A-7DAEF010C76D}" type="presParOf" srcId="{11A27F05-D145-4685-8517-415783267707}" destId="{A9D072E2-3E55-4DC6-AA35-FDC442A803F0}" srcOrd="2" destOrd="0" presId="urn:microsoft.com/office/officeart/2005/8/layout/list1"/>
    <dgm:cxn modelId="{3851E8A4-78B5-418D-87A7-841878261740}" type="presParOf" srcId="{11A27F05-D145-4685-8517-415783267707}" destId="{392E48EC-4385-4B79-9387-41E3E42D9924}" srcOrd="3" destOrd="0" presId="urn:microsoft.com/office/officeart/2005/8/layout/list1"/>
    <dgm:cxn modelId="{6F0AFBDE-1077-4CF2-AD86-208AF7181702}" type="presParOf" srcId="{11A27F05-D145-4685-8517-415783267707}" destId="{DFFF88D9-4256-4ACA-A2BA-2EB5A4F9E719}" srcOrd="4" destOrd="0" presId="urn:microsoft.com/office/officeart/2005/8/layout/list1"/>
    <dgm:cxn modelId="{8DD0A928-4A23-458B-9502-C6BD23A9174F}" type="presParOf" srcId="{DFFF88D9-4256-4ACA-A2BA-2EB5A4F9E719}" destId="{E330D604-3AAD-46AB-9A7A-DF186F1802D4}" srcOrd="0" destOrd="0" presId="urn:microsoft.com/office/officeart/2005/8/layout/list1"/>
    <dgm:cxn modelId="{91601BFD-0146-47AA-BF11-50C94DF6E02E}" type="presParOf" srcId="{DFFF88D9-4256-4ACA-A2BA-2EB5A4F9E719}" destId="{76413567-116D-49B7-97A5-3028706B0014}" srcOrd="1" destOrd="0" presId="urn:microsoft.com/office/officeart/2005/8/layout/list1"/>
    <dgm:cxn modelId="{DFF5126F-B991-472F-BDF5-2CE287048272}" type="presParOf" srcId="{11A27F05-D145-4685-8517-415783267707}" destId="{27EF3503-95C0-40FE-809B-29D49686AB21}" srcOrd="5" destOrd="0" presId="urn:microsoft.com/office/officeart/2005/8/layout/list1"/>
    <dgm:cxn modelId="{35963BFC-2CC4-41AB-81BA-3437D097FE26}" type="presParOf" srcId="{11A27F05-D145-4685-8517-415783267707}" destId="{B881A7AF-FF13-4920-B9DA-8166AD4C335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58F03DA2-51E4-4A6C-A9D8-FB666374CDF4}"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zh-CN" altLang="en-US"/>
        </a:p>
      </dgm:t>
    </dgm:pt>
    <dgm:pt modelId="{CE6A64E4-BE45-4C53-B6AA-8E4946D89AA2}">
      <dgm:prSet/>
      <dgm:spPr/>
      <dgm:t>
        <a:bodyPr/>
        <a:lstStyle/>
        <a:p>
          <a:pPr rtl="0"/>
          <a:r>
            <a:rPr lang="zh-CN" b="1" dirty="0" smtClean="0"/>
            <a:t>地貌成因</a:t>
          </a:r>
          <a:endParaRPr lang="zh-CN" dirty="0"/>
        </a:p>
      </dgm:t>
    </dgm:pt>
    <dgm:pt modelId="{308BECC4-B1EF-48F1-8E7B-1B653D9901F9}" type="parTrans" cxnId="{A38EA628-224D-4A2D-9B37-5A9E13A8F71F}">
      <dgm:prSet/>
      <dgm:spPr/>
      <dgm:t>
        <a:bodyPr/>
        <a:lstStyle/>
        <a:p>
          <a:endParaRPr lang="zh-CN" altLang="en-US"/>
        </a:p>
      </dgm:t>
    </dgm:pt>
    <dgm:pt modelId="{340FFD50-F174-4B7C-B7C8-88AE1580E3B7}" type="sibTrans" cxnId="{A38EA628-224D-4A2D-9B37-5A9E13A8F71F}">
      <dgm:prSet/>
      <dgm:spPr/>
      <dgm:t>
        <a:bodyPr/>
        <a:lstStyle/>
        <a:p>
          <a:endParaRPr lang="zh-CN" altLang="en-US"/>
        </a:p>
      </dgm:t>
    </dgm:pt>
    <dgm:pt modelId="{209085CF-99AD-40BD-B336-0B4730634FE1}">
      <dgm:prSet/>
      <dgm:spPr/>
      <dgm:t>
        <a:bodyPr/>
        <a:lstStyle/>
        <a:p>
          <a:pPr rtl="0"/>
          <a:r>
            <a:rPr lang="zh-CN" b="1" dirty="0" smtClean="0"/>
            <a:t>风化作用</a:t>
          </a:r>
          <a:endParaRPr lang="zh-CN" dirty="0"/>
        </a:p>
      </dgm:t>
    </dgm:pt>
    <dgm:pt modelId="{1B9E70EF-0E2A-45B4-B75E-460956869A65}" type="parTrans" cxnId="{1F8E790A-6AF2-4315-BC94-9CE53E3AA2FE}">
      <dgm:prSet/>
      <dgm:spPr/>
      <dgm:t>
        <a:bodyPr/>
        <a:lstStyle/>
        <a:p>
          <a:endParaRPr lang="zh-CN" altLang="en-US"/>
        </a:p>
      </dgm:t>
    </dgm:pt>
    <dgm:pt modelId="{107FEEA2-8E0E-48C4-A98D-0DC0C01BFB7F}" type="sibTrans" cxnId="{1F8E790A-6AF2-4315-BC94-9CE53E3AA2FE}">
      <dgm:prSet/>
      <dgm:spPr/>
      <dgm:t>
        <a:bodyPr/>
        <a:lstStyle/>
        <a:p>
          <a:endParaRPr lang="zh-CN" altLang="en-US"/>
        </a:p>
      </dgm:t>
    </dgm:pt>
    <dgm:pt modelId="{0A2A22CE-FE49-4226-81EB-46EEFD9B0465}">
      <dgm:prSet/>
      <dgm:spPr/>
      <dgm:t>
        <a:bodyPr/>
        <a:lstStyle/>
        <a:p>
          <a:pPr rtl="0"/>
          <a:r>
            <a:rPr lang="zh-CN" b="1" dirty="0" smtClean="0"/>
            <a:t>常见的地貌类型</a:t>
          </a:r>
          <a:endParaRPr lang="zh-CN" dirty="0"/>
        </a:p>
      </dgm:t>
    </dgm:pt>
    <dgm:pt modelId="{343DAF66-F950-45C7-85C5-048B21240513}" type="parTrans" cxnId="{3FC36FF3-B631-4B9C-B93F-3C100C6613F0}">
      <dgm:prSet/>
      <dgm:spPr/>
      <dgm:t>
        <a:bodyPr/>
        <a:lstStyle/>
        <a:p>
          <a:endParaRPr lang="zh-CN" altLang="en-US"/>
        </a:p>
      </dgm:t>
    </dgm:pt>
    <dgm:pt modelId="{35B007B8-C071-4CAE-8D16-29CB488F933A}" type="sibTrans" cxnId="{3FC36FF3-B631-4B9C-B93F-3C100C6613F0}">
      <dgm:prSet/>
      <dgm:spPr/>
      <dgm:t>
        <a:bodyPr/>
        <a:lstStyle/>
        <a:p>
          <a:endParaRPr lang="zh-CN" altLang="en-US"/>
        </a:p>
      </dgm:t>
    </dgm:pt>
    <dgm:pt modelId="{46E27C44-C927-4D32-A49F-3B2A3C207E81}">
      <dgm:prSet/>
      <dgm:spPr/>
      <dgm:t>
        <a:bodyPr/>
        <a:lstStyle/>
        <a:p>
          <a:pPr rtl="0"/>
          <a:r>
            <a:rPr lang="zh-CN" b="1" dirty="0" smtClean="0"/>
            <a:t>流水地貌</a:t>
          </a:r>
          <a:endParaRPr lang="zh-CN" dirty="0"/>
        </a:p>
      </dgm:t>
    </dgm:pt>
    <dgm:pt modelId="{449BC512-8E1F-429A-A6F9-CF65ED91446D}" type="parTrans" cxnId="{D6200CD3-E728-40BA-AF4E-F4DCB456A1F4}">
      <dgm:prSet/>
      <dgm:spPr/>
      <dgm:t>
        <a:bodyPr/>
        <a:lstStyle/>
        <a:p>
          <a:endParaRPr lang="zh-CN" altLang="en-US"/>
        </a:p>
      </dgm:t>
    </dgm:pt>
    <dgm:pt modelId="{7D265606-75B1-4AB4-BB17-85E43491E5C6}" type="sibTrans" cxnId="{D6200CD3-E728-40BA-AF4E-F4DCB456A1F4}">
      <dgm:prSet/>
      <dgm:spPr/>
      <dgm:t>
        <a:bodyPr/>
        <a:lstStyle/>
        <a:p>
          <a:endParaRPr lang="zh-CN" altLang="en-US"/>
        </a:p>
      </dgm:t>
    </dgm:pt>
    <dgm:pt modelId="{4FE0C276-79BF-405C-AEA3-88196714690C}">
      <dgm:prSet/>
      <dgm:spPr/>
      <dgm:t>
        <a:bodyPr/>
        <a:lstStyle/>
        <a:p>
          <a:pPr rtl="0"/>
          <a:r>
            <a:rPr lang="zh-CN" b="1" dirty="0" smtClean="0"/>
            <a:t>喀斯特地貌</a:t>
          </a:r>
          <a:endParaRPr lang="zh-CN" dirty="0"/>
        </a:p>
      </dgm:t>
    </dgm:pt>
    <dgm:pt modelId="{E66C7774-45D3-4484-AE9E-64C82196AF6F}" type="parTrans" cxnId="{3FBC5DE2-66F4-4A0E-97AE-9A1E3265DEC9}">
      <dgm:prSet/>
      <dgm:spPr/>
      <dgm:t>
        <a:bodyPr/>
        <a:lstStyle/>
        <a:p>
          <a:endParaRPr lang="zh-CN" altLang="en-US"/>
        </a:p>
      </dgm:t>
    </dgm:pt>
    <dgm:pt modelId="{8915A6A3-C060-4D65-9DB3-3B6BB38EF6EF}" type="sibTrans" cxnId="{3FBC5DE2-66F4-4A0E-97AE-9A1E3265DEC9}">
      <dgm:prSet/>
      <dgm:spPr/>
      <dgm:t>
        <a:bodyPr/>
        <a:lstStyle/>
        <a:p>
          <a:endParaRPr lang="zh-CN" altLang="en-US"/>
        </a:p>
      </dgm:t>
    </dgm:pt>
    <dgm:pt modelId="{A4582D02-9B15-47B4-99E3-5FD49A3FA91C}">
      <dgm:prSet/>
      <dgm:spPr/>
      <dgm:t>
        <a:bodyPr/>
        <a:lstStyle/>
        <a:p>
          <a:pPr rtl="0"/>
          <a:r>
            <a:rPr lang="zh-CN" b="1" dirty="0" smtClean="0"/>
            <a:t>冰川与冰缘地貌</a:t>
          </a:r>
          <a:endParaRPr lang="zh-CN" dirty="0"/>
        </a:p>
      </dgm:t>
    </dgm:pt>
    <dgm:pt modelId="{2469949C-23D2-49C4-A2DE-C4411D59668A}" type="parTrans" cxnId="{FC7BF483-CB80-4254-9D21-37CA6857B587}">
      <dgm:prSet/>
      <dgm:spPr/>
      <dgm:t>
        <a:bodyPr/>
        <a:lstStyle/>
        <a:p>
          <a:endParaRPr lang="zh-CN" altLang="en-US"/>
        </a:p>
      </dgm:t>
    </dgm:pt>
    <dgm:pt modelId="{29CF77ED-1BB4-4A00-9BD7-030892DD3484}" type="sibTrans" cxnId="{FC7BF483-CB80-4254-9D21-37CA6857B587}">
      <dgm:prSet/>
      <dgm:spPr/>
      <dgm:t>
        <a:bodyPr/>
        <a:lstStyle/>
        <a:p>
          <a:endParaRPr lang="zh-CN" altLang="en-US"/>
        </a:p>
      </dgm:t>
    </dgm:pt>
    <dgm:pt modelId="{B7F5FEFA-D5D1-45CA-92BA-D7A0CA2AB1D8}">
      <dgm:prSet/>
      <dgm:spPr/>
      <dgm:t>
        <a:bodyPr/>
        <a:lstStyle/>
        <a:p>
          <a:pPr rtl="0"/>
          <a:r>
            <a:rPr lang="zh-CN" b="1" dirty="0" smtClean="0"/>
            <a:t>风沙地貌与黄土地貌</a:t>
          </a:r>
          <a:endParaRPr lang="zh-CN" dirty="0"/>
        </a:p>
      </dgm:t>
    </dgm:pt>
    <dgm:pt modelId="{FDA2F8A0-DC1E-49AF-9ED6-4BFF01BDA981}" type="parTrans" cxnId="{96B3AD61-C93D-41A5-921A-5A03E205D1AB}">
      <dgm:prSet/>
      <dgm:spPr/>
      <dgm:t>
        <a:bodyPr/>
        <a:lstStyle/>
        <a:p>
          <a:endParaRPr lang="zh-CN" altLang="en-US"/>
        </a:p>
      </dgm:t>
    </dgm:pt>
    <dgm:pt modelId="{640E809D-F61F-4571-A215-69EDEF422A8F}" type="sibTrans" cxnId="{96B3AD61-C93D-41A5-921A-5A03E205D1AB}">
      <dgm:prSet/>
      <dgm:spPr/>
      <dgm:t>
        <a:bodyPr/>
        <a:lstStyle/>
        <a:p>
          <a:endParaRPr lang="zh-CN" altLang="en-US"/>
        </a:p>
      </dgm:t>
    </dgm:pt>
    <dgm:pt modelId="{C568F61C-050F-48D4-A22B-F7B2A996DA5F}">
      <dgm:prSet/>
      <dgm:spPr/>
      <dgm:t>
        <a:bodyPr/>
        <a:lstStyle/>
        <a:p>
          <a:pPr rtl="0"/>
          <a:r>
            <a:rPr lang="zh-CN" b="1" dirty="0" smtClean="0"/>
            <a:t>海岸与海岸地貌</a:t>
          </a:r>
          <a:endParaRPr lang="zh-CN" dirty="0"/>
        </a:p>
      </dgm:t>
    </dgm:pt>
    <dgm:pt modelId="{01DE3E6B-1B81-4970-96E6-CA7B168867DD}" type="parTrans" cxnId="{1432E3C0-2D90-4EDC-9065-6E05D65DD90D}">
      <dgm:prSet/>
      <dgm:spPr/>
      <dgm:t>
        <a:bodyPr/>
        <a:lstStyle/>
        <a:p>
          <a:endParaRPr lang="zh-CN" altLang="en-US"/>
        </a:p>
      </dgm:t>
    </dgm:pt>
    <dgm:pt modelId="{83C1F392-AA60-4F20-9E12-C17DDC0B0562}" type="sibTrans" cxnId="{1432E3C0-2D90-4EDC-9065-6E05D65DD90D}">
      <dgm:prSet/>
      <dgm:spPr/>
      <dgm:t>
        <a:bodyPr/>
        <a:lstStyle/>
        <a:p>
          <a:endParaRPr lang="zh-CN" altLang="en-US"/>
        </a:p>
      </dgm:t>
    </dgm:pt>
    <dgm:pt modelId="{074C64B1-29F7-4327-8FCE-8347FD6E1C61}" type="pres">
      <dgm:prSet presAssocID="{58F03DA2-51E4-4A6C-A9D8-FB666374CDF4}" presName="linear" presStyleCnt="0">
        <dgm:presLayoutVars>
          <dgm:animLvl val="lvl"/>
          <dgm:resizeHandles val="exact"/>
        </dgm:presLayoutVars>
      </dgm:prSet>
      <dgm:spPr/>
      <dgm:t>
        <a:bodyPr/>
        <a:lstStyle/>
        <a:p>
          <a:endParaRPr lang="zh-CN" altLang="en-US"/>
        </a:p>
      </dgm:t>
    </dgm:pt>
    <dgm:pt modelId="{8FEAF290-4076-4815-A7FF-52AC027B9BCB}" type="pres">
      <dgm:prSet presAssocID="{CE6A64E4-BE45-4C53-B6AA-8E4946D89AA2}" presName="parentText" presStyleLbl="node1" presStyleIdx="0" presStyleCnt="3">
        <dgm:presLayoutVars>
          <dgm:chMax val="0"/>
          <dgm:bulletEnabled val="1"/>
        </dgm:presLayoutVars>
      </dgm:prSet>
      <dgm:spPr/>
      <dgm:t>
        <a:bodyPr/>
        <a:lstStyle/>
        <a:p>
          <a:endParaRPr lang="zh-CN" altLang="en-US"/>
        </a:p>
      </dgm:t>
    </dgm:pt>
    <dgm:pt modelId="{5725E752-151A-4FF9-B6D5-6DE210CE3400}" type="pres">
      <dgm:prSet presAssocID="{340FFD50-F174-4B7C-B7C8-88AE1580E3B7}" presName="spacer" presStyleCnt="0"/>
      <dgm:spPr/>
    </dgm:pt>
    <dgm:pt modelId="{B48FF1AC-12F2-457F-A6A2-2CA08646C01F}" type="pres">
      <dgm:prSet presAssocID="{209085CF-99AD-40BD-B336-0B4730634FE1}" presName="parentText" presStyleLbl="node1" presStyleIdx="1" presStyleCnt="3">
        <dgm:presLayoutVars>
          <dgm:chMax val="0"/>
          <dgm:bulletEnabled val="1"/>
        </dgm:presLayoutVars>
      </dgm:prSet>
      <dgm:spPr/>
      <dgm:t>
        <a:bodyPr/>
        <a:lstStyle/>
        <a:p>
          <a:endParaRPr lang="zh-CN" altLang="en-US"/>
        </a:p>
      </dgm:t>
    </dgm:pt>
    <dgm:pt modelId="{8DEB76BD-60C6-496B-8ED9-BA9CB5F8F1D1}" type="pres">
      <dgm:prSet presAssocID="{107FEEA2-8E0E-48C4-A98D-0DC0C01BFB7F}" presName="spacer" presStyleCnt="0"/>
      <dgm:spPr/>
    </dgm:pt>
    <dgm:pt modelId="{698AFF39-BFF0-4FCF-B6FC-2AC6BA9D9E1A}" type="pres">
      <dgm:prSet presAssocID="{0A2A22CE-FE49-4226-81EB-46EEFD9B0465}" presName="parentText" presStyleLbl="node1" presStyleIdx="2" presStyleCnt="3">
        <dgm:presLayoutVars>
          <dgm:chMax val="0"/>
          <dgm:bulletEnabled val="1"/>
        </dgm:presLayoutVars>
      </dgm:prSet>
      <dgm:spPr/>
      <dgm:t>
        <a:bodyPr/>
        <a:lstStyle/>
        <a:p>
          <a:endParaRPr lang="zh-CN" altLang="en-US"/>
        </a:p>
      </dgm:t>
    </dgm:pt>
    <dgm:pt modelId="{8710D9E1-2A9D-4D9A-9EED-A6C343FDED97}" type="pres">
      <dgm:prSet presAssocID="{0A2A22CE-FE49-4226-81EB-46EEFD9B0465}" presName="childText" presStyleLbl="revTx" presStyleIdx="0" presStyleCnt="1">
        <dgm:presLayoutVars>
          <dgm:bulletEnabled val="1"/>
        </dgm:presLayoutVars>
      </dgm:prSet>
      <dgm:spPr/>
      <dgm:t>
        <a:bodyPr/>
        <a:lstStyle/>
        <a:p>
          <a:endParaRPr lang="zh-CN" altLang="en-US"/>
        </a:p>
      </dgm:t>
    </dgm:pt>
  </dgm:ptLst>
  <dgm:cxnLst>
    <dgm:cxn modelId="{B2B3366B-517D-4B49-A8F9-542B8E553960}" type="presOf" srcId="{209085CF-99AD-40BD-B336-0B4730634FE1}" destId="{B48FF1AC-12F2-457F-A6A2-2CA08646C01F}" srcOrd="0" destOrd="0" presId="urn:microsoft.com/office/officeart/2005/8/layout/vList2"/>
    <dgm:cxn modelId="{54331EC6-40C3-4953-8A68-35F1897DF8BE}" type="presOf" srcId="{CE6A64E4-BE45-4C53-B6AA-8E4946D89AA2}" destId="{8FEAF290-4076-4815-A7FF-52AC027B9BCB}" srcOrd="0" destOrd="0" presId="urn:microsoft.com/office/officeart/2005/8/layout/vList2"/>
    <dgm:cxn modelId="{3FC36FF3-B631-4B9C-B93F-3C100C6613F0}" srcId="{58F03DA2-51E4-4A6C-A9D8-FB666374CDF4}" destId="{0A2A22CE-FE49-4226-81EB-46EEFD9B0465}" srcOrd="2" destOrd="0" parTransId="{343DAF66-F950-45C7-85C5-048B21240513}" sibTransId="{35B007B8-C071-4CAE-8D16-29CB488F933A}"/>
    <dgm:cxn modelId="{3FBC5DE2-66F4-4A0E-97AE-9A1E3265DEC9}" srcId="{0A2A22CE-FE49-4226-81EB-46EEFD9B0465}" destId="{4FE0C276-79BF-405C-AEA3-88196714690C}" srcOrd="1" destOrd="0" parTransId="{E66C7774-45D3-4484-AE9E-64C82196AF6F}" sibTransId="{8915A6A3-C060-4D65-9DB3-3B6BB38EF6EF}"/>
    <dgm:cxn modelId="{1F8E790A-6AF2-4315-BC94-9CE53E3AA2FE}" srcId="{58F03DA2-51E4-4A6C-A9D8-FB666374CDF4}" destId="{209085CF-99AD-40BD-B336-0B4730634FE1}" srcOrd="1" destOrd="0" parTransId="{1B9E70EF-0E2A-45B4-B75E-460956869A65}" sibTransId="{107FEEA2-8E0E-48C4-A98D-0DC0C01BFB7F}"/>
    <dgm:cxn modelId="{0336F37C-0198-4637-9473-7ACA0CC9F65D}" type="presOf" srcId="{0A2A22CE-FE49-4226-81EB-46EEFD9B0465}" destId="{698AFF39-BFF0-4FCF-B6FC-2AC6BA9D9E1A}" srcOrd="0" destOrd="0" presId="urn:microsoft.com/office/officeart/2005/8/layout/vList2"/>
    <dgm:cxn modelId="{D6200CD3-E728-40BA-AF4E-F4DCB456A1F4}" srcId="{0A2A22CE-FE49-4226-81EB-46EEFD9B0465}" destId="{46E27C44-C927-4D32-A49F-3B2A3C207E81}" srcOrd="0" destOrd="0" parTransId="{449BC512-8E1F-429A-A6F9-CF65ED91446D}" sibTransId="{7D265606-75B1-4AB4-BB17-85E43491E5C6}"/>
    <dgm:cxn modelId="{1432E3C0-2D90-4EDC-9065-6E05D65DD90D}" srcId="{0A2A22CE-FE49-4226-81EB-46EEFD9B0465}" destId="{C568F61C-050F-48D4-A22B-F7B2A996DA5F}" srcOrd="4" destOrd="0" parTransId="{01DE3E6B-1B81-4970-96E6-CA7B168867DD}" sibTransId="{83C1F392-AA60-4F20-9E12-C17DDC0B0562}"/>
    <dgm:cxn modelId="{B7CF19B5-C929-4B4E-B165-4047410BB2E0}" type="presOf" srcId="{B7F5FEFA-D5D1-45CA-92BA-D7A0CA2AB1D8}" destId="{8710D9E1-2A9D-4D9A-9EED-A6C343FDED97}" srcOrd="0" destOrd="3" presId="urn:microsoft.com/office/officeart/2005/8/layout/vList2"/>
    <dgm:cxn modelId="{AF681645-4621-4CE9-BB3C-E51631D8C627}" type="presOf" srcId="{C568F61C-050F-48D4-A22B-F7B2A996DA5F}" destId="{8710D9E1-2A9D-4D9A-9EED-A6C343FDED97}" srcOrd="0" destOrd="4" presId="urn:microsoft.com/office/officeart/2005/8/layout/vList2"/>
    <dgm:cxn modelId="{A38EA628-224D-4A2D-9B37-5A9E13A8F71F}" srcId="{58F03DA2-51E4-4A6C-A9D8-FB666374CDF4}" destId="{CE6A64E4-BE45-4C53-B6AA-8E4946D89AA2}" srcOrd="0" destOrd="0" parTransId="{308BECC4-B1EF-48F1-8E7B-1B653D9901F9}" sibTransId="{340FFD50-F174-4B7C-B7C8-88AE1580E3B7}"/>
    <dgm:cxn modelId="{D14B1C22-11D2-4ED7-8F18-5DA101602D4D}" type="presOf" srcId="{A4582D02-9B15-47B4-99E3-5FD49A3FA91C}" destId="{8710D9E1-2A9D-4D9A-9EED-A6C343FDED97}" srcOrd="0" destOrd="2" presId="urn:microsoft.com/office/officeart/2005/8/layout/vList2"/>
    <dgm:cxn modelId="{CBAC7E86-EDB4-48E5-8B61-1AB621EFC46E}" type="presOf" srcId="{46E27C44-C927-4D32-A49F-3B2A3C207E81}" destId="{8710D9E1-2A9D-4D9A-9EED-A6C343FDED97}" srcOrd="0" destOrd="0" presId="urn:microsoft.com/office/officeart/2005/8/layout/vList2"/>
    <dgm:cxn modelId="{96B3AD61-C93D-41A5-921A-5A03E205D1AB}" srcId="{0A2A22CE-FE49-4226-81EB-46EEFD9B0465}" destId="{B7F5FEFA-D5D1-45CA-92BA-D7A0CA2AB1D8}" srcOrd="3" destOrd="0" parTransId="{FDA2F8A0-DC1E-49AF-9ED6-4BFF01BDA981}" sibTransId="{640E809D-F61F-4571-A215-69EDEF422A8F}"/>
    <dgm:cxn modelId="{FC7BF483-CB80-4254-9D21-37CA6857B587}" srcId="{0A2A22CE-FE49-4226-81EB-46EEFD9B0465}" destId="{A4582D02-9B15-47B4-99E3-5FD49A3FA91C}" srcOrd="2" destOrd="0" parTransId="{2469949C-23D2-49C4-A2DE-C4411D59668A}" sibTransId="{29CF77ED-1BB4-4A00-9BD7-030892DD3484}"/>
    <dgm:cxn modelId="{F58043C0-912A-45D3-8FD2-BEC582B60731}" type="presOf" srcId="{4FE0C276-79BF-405C-AEA3-88196714690C}" destId="{8710D9E1-2A9D-4D9A-9EED-A6C343FDED97}" srcOrd="0" destOrd="1" presId="urn:microsoft.com/office/officeart/2005/8/layout/vList2"/>
    <dgm:cxn modelId="{11679274-1993-4FDA-8EC6-75D67475DE1D}" type="presOf" srcId="{58F03DA2-51E4-4A6C-A9D8-FB666374CDF4}" destId="{074C64B1-29F7-4327-8FCE-8347FD6E1C61}" srcOrd="0" destOrd="0" presId="urn:microsoft.com/office/officeart/2005/8/layout/vList2"/>
    <dgm:cxn modelId="{6FB891C5-D9BF-4F90-8A18-DE0DF43B42F6}" type="presParOf" srcId="{074C64B1-29F7-4327-8FCE-8347FD6E1C61}" destId="{8FEAF290-4076-4815-A7FF-52AC027B9BCB}" srcOrd="0" destOrd="0" presId="urn:microsoft.com/office/officeart/2005/8/layout/vList2"/>
    <dgm:cxn modelId="{8911A695-C3C9-4E5A-8DA1-33F2D941B070}" type="presParOf" srcId="{074C64B1-29F7-4327-8FCE-8347FD6E1C61}" destId="{5725E752-151A-4FF9-B6D5-6DE210CE3400}" srcOrd="1" destOrd="0" presId="urn:microsoft.com/office/officeart/2005/8/layout/vList2"/>
    <dgm:cxn modelId="{C96A88DD-B594-4874-8A37-602070BD930D}" type="presParOf" srcId="{074C64B1-29F7-4327-8FCE-8347FD6E1C61}" destId="{B48FF1AC-12F2-457F-A6A2-2CA08646C01F}" srcOrd="2" destOrd="0" presId="urn:microsoft.com/office/officeart/2005/8/layout/vList2"/>
    <dgm:cxn modelId="{9AF7092F-C0B6-4AD3-BA5C-748C3E5C5AF5}" type="presParOf" srcId="{074C64B1-29F7-4327-8FCE-8347FD6E1C61}" destId="{8DEB76BD-60C6-496B-8ED9-BA9CB5F8F1D1}" srcOrd="3" destOrd="0" presId="urn:microsoft.com/office/officeart/2005/8/layout/vList2"/>
    <dgm:cxn modelId="{586E9AD2-C4E6-45B6-9D93-5874D9EA81D0}" type="presParOf" srcId="{074C64B1-29F7-4327-8FCE-8347FD6E1C61}" destId="{698AFF39-BFF0-4FCF-B6FC-2AC6BA9D9E1A}" srcOrd="4" destOrd="0" presId="urn:microsoft.com/office/officeart/2005/8/layout/vList2"/>
    <dgm:cxn modelId="{9ECEADFE-AF85-4F53-AA3C-B35616A1CCA1}" type="presParOf" srcId="{074C64B1-29F7-4327-8FCE-8347FD6E1C61}" destId="{8710D9E1-2A9D-4D9A-9EED-A6C343FDED9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D7FB07-33F0-4411-A1E8-1352B25A0D69}"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3E5CAA80-8F25-4B8A-8927-0C51F16BFD81}">
      <dgm:prSet/>
      <dgm:spPr/>
      <dgm:t>
        <a:bodyPr/>
        <a:lstStyle/>
        <a:p>
          <a:pPr rtl="0"/>
          <a:r>
            <a:rPr lang="zh-CN" b="1" dirty="0" smtClean="0"/>
            <a:t>生物作用：</a:t>
          </a:r>
          <a:endParaRPr lang="zh-CN" b="1" dirty="0"/>
        </a:p>
      </dgm:t>
    </dgm:pt>
    <dgm:pt modelId="{8D5829D8-A8F6-45C8-9127-A631BF1F799A}" type="parTrans" cxnId="{4F2C4AE7-8634-40E5-8424-F32EA9D4D132}">
      <dgm:prSet/>
      <dgm:spPr/>
      <dgm:t>
        <a:bodyPr/>
        <a:lstStyle/>
        <a:p>
          <a:endParaRPr lang="zh-CN" altLang="en-US" b="1"/>
        </a:p>
      </dgm:t>
    </dgm:pt>
    <dgm:pt modelId="{22CFF6EA-3AA3-4E9E-8D09-F0E7E4EB4298}" type="sibTrans" cxnId="{4F2C4AE7-8634-40E5-8424-F32EA9D4D132}">
      <dgm:prSet/>
      <dgm:spPr/>
      <dgm:t>
        <a:bodyPr/>
        <a:lstStyle/>
        <a:p>
          <a:endParaRPr lang="zh-CN" altLang="en-US" b="1"/>
        </a:p>
      </dgm:t>
    </dgm:pt>
    <dgm:pt modelId="{4608B64E-6883-4B61-8B83-1F06ACB9F3D5}">
      <dgm:prSet/>
      <dgm:spPr/>
      <dgm:t>
        <a:bodyPr/>
        <a:lstStyle/>
        <a:p>
          <a:pPr rtl="0"/>
          <a:r>
            <a:rPr lang="zh-CN" b="1" dirty="0" smtClean="0"/>
            <a:t>生命活动过程中产生的氧和二氧化碳，是化学风化中的两个重要反应剂</a:t>
          </a:r>
          <a:endParaRPr lang="zh-CN" b="1" dirty="0"/>
        </a:p>
      </dgm:t>
    </dgm:pt>
    <dgm:pt modelId="{33B16918-497D-4762-B770-6F5F638797AC}" type="parTrans" cxnId="{B3F91510-0222-4677-8577-C968E0A9CF5A}">
      <dgm:prSet/>
      <dgm:spPr/>
      <dgm:t>
        <a:bodyPr/>
        <a:lstStyle/>
        <a:p>
          <a:endParaRPr lang="zh-CN" altLang="en-US" b="1"/>
        </a:p>
      </dgm:t>
    </dgm:pt>
    <dgm:pt modelId="{9C16EEFE-EB78-4EA6-A801-36FC6062274A}" type="sibTrans" cxnId="{B3F91510-0222-4677-8577-C968E0A9CF5A}">
      <dgm:prSet/>
      <dgm:spPr/>
      <dgm:t>
        <a:bodyPr/>
        <a:lstStyle/>
        <a:p>
          <a:endParaRPr lang="zh-CN" altLang="en-US" b="1"/>
        </a:p>
      </dgm:t>
    </dgm:pt>
    <dgm:pt modelId="{71FDEFA8-D270-4B9C-9925-91D1B8040B59}">
      <dgm:prSet/>
      <dgm:spPr/>
      <dgm:t>
        <a:bodyPr/>
        <a:lstStyle/>
        <a:p>
          <a:pPr rtl="0"/>
          <a:r>
            <a:rPr lang="zh-CN" b="1" dirty="0" smtClean="0"/>
            <a:t>植物通过根的分泌与吸收，</a:t>
          </a:r>
          <a:r>
            <a:rPr lang="zh-CN" altLang="en-US" b="1" dirty="0" smtClean="0"/>
            <a:t>促进</a:t>
          </a:r>
          <a:r>
            <a:rPr lang="zh-CN" b="1" dirty="0" smtClean="0"/>
            <a:t>周围矿物的分解</a:t>
          </a:r>
          <a:r>
            <a:rPr lang="zh-CN" altLang="en-US" b="1" dirty="0" smtClean="0"/>
            <a:t>及</a:t>
          </a:r>
          <a:r>
            <a:rPr lang="zh-CN" b="1" dirty="0" smtClean="0"/>
            <a:t>元素的迁移</a:t>
          </a:r>
          <a:endParaRPr lang="zh-CN" b="1" dirty="0"/>
        </a:p>
      </dgm:t>
    </dgm:pt>
    <dgm:pt modelId="{828C4288-B95D-4EF5-BDB7-4C4CB2E84B38}" type="parTrans" cxnId="{3A62EAA1-07B8-46B7-873F-F648274157E6}">
      <dgm:prSet/>
      <dgm:spPr/>
      <dgm:t>
        <a:bodyPr/>
        <a:lstStyle/>
        <a:p>
          <a:endParaRPr lang="zh-CN" altLang="en-US" b="1"/>
        </a:p>
      </dgm:t>
    </dgm:pt>
    <dgm:pt modelId="{FB25664B-A799-46BD-8C8C-37932EA7EFFF}" type="sibTrans" cxnId="{3A62EAA1-07B8-46B7-873F-F648274157E6}">
      <dgm:prSet/>
      <dgm:spPr/>
      <dgm:t>
        <a:bodyPr/>
        <a:lstStyle/>
        <a:p>
          <a:endParaRPr lang="zh-CN" altLang="en-US" b="1"/>
        </a:p>
      </dgm:t>
    </dgm:pt>
    <dgm:pt modelId="{4EF865CF-2F24-432E-AEE7-8592E4A85D67}">
      <dgm:prSet/>
      <dgm:spPr/>
      <dgm:t>
        <a:bodyPr/>
        <a:lstStyle/>
        <a:p>
          <a:pPr rtl="0"/>
          <a:r>
            <a:rPr lang="zh-CN" b="1" dirty="0" smtClean="0"/>
            <a:t>残体和排泄物经微生物的分解转化形成的各种具有高度化学活性的可溶于水的化合物，加速了化学风化的进行</a:t>
          </a:r>
          <a:endParaRPr lang="zh-CN" b="1" dirty="0"/>
        </a:p>
      </dgm:t>
    </dgm:pt>
    <dgm:pt modelId="{9BF32BBD-A069-4483-968A-ACACE780FF00}" type="parTrans" cxnId="{45EC9702-97E5-4A82-9DB8-D76ED638975A}">
      <dgm:prSet/>
      <dgm:spPr/>
      <dgm:t>
        <a:bodyPr/>
        <a:lstStyle/>
        <a:p>
          <a:endParaRPr lang="zh-CN" altLang="en-US" b="1"/>
        </a:p>
      </dgm:t>
    </dgm:pt>
    <dgm:pt modelId="{8E38ADFA-EA18-41A2-9B23-517B48B17322}" type="sibTrans" cxnId="{45EC9702-97E5-4A82-9DB8-D76ED638975A}">
      <dgm:prSet/>
      <dgm:spPr/>
      <dgm:t>
        <a:bodyPr/>
        <a:lstStyle/>
        <a:p>
          <a:endParaRPr lang="zh-CN" altLang="en-US" b="1"/>
        </a:p>
      </dgm:t>
    </dgm:pt>
    <dgm:pt modelId="{0B81368C-4688-4F20-AFAA-33CF1DD4C2FB}">
      <dgm:prSet/>
      <dgm:spPr/>
      <dgm:t>
        <a:bodyPr/>
        <a:lstStyle/>
        <a:p>
          <a:pPr rtl="0"/>
          <a:r>
            <a:rPr lang="zh-CN" b="1" dirty="0" smtClean="0">
              <a:solidFill>
                <a:srgbClr val="FF0000"/>
              </a:solidFill>
            </a:rPr>
            <a:t>生物在风化中除机械的破坏作用外，对化学风化也起很重要的作用。</a:t>
          </a:r>
          <a:endParaRPr lang="zh-CN" b="1" dirty="0">
            <a:solidFill>
              <a:srgbClr val="FF0000"/>
            </a:solidFill>
          </a:endParaRPr>
        </a:p>
      </dgm:t>
    </dgm:pt>
    <dgm:pt modelId="{65182D97-18E5-4670-AE12-0ADF728152AD}" type="parTrans" cxnId="{4A6666DD-DDBA-4129-9540-5FC07FCEC1DA}">
      <dgm:prSet/>
      <dgm:spPr/>
      <dgm:t>
        <a:bodyPr/>
        <a:lstStyle/>
        <a:p>
          <a:endParaRPr lang="zh-CN" altLang="en-US"/>
        </a:p>
      </dgm:t>
    </dgm:pt>
    <dgm:pt modelId="{4249CCEA-5D7A-4606-8DE9-43CB734241CA}" type="sibTrans" cxnId="{4A6666DD-DDBA-4129-9540-5FC07FCEC1DA}">
      <dgm:prSet/>
      <dgm:spPr/>
      <dgm:t>
        <a:bodyPr/>
        <a:lstStyle/>
        <a:p>
          <a:endParaRPr lang="zh-CN" altLang="en-US"/>
        </a:p>
      </dgm:t>
    </dgm:pt>
    <dgm:pt modelId="{86DF2395-46D7-4892-8AB3-C396CBE8F76D}" type="pres">
      <dgm:prSet presAssocID="{95D7FB07-33F0-4411-A1E8-1352B25A0D69}" presName="linear" presStyleCnt="0">
        <dgm:presLayoutVars>
          <dgm:animLvl val="lvl"/>
          <dgm:resizeHandles val="exact"/>
        </dgm:presLayoutVars>
      </dgm:prSet>
      <dgm:spPr/>
      <dgm:t>
        <a:bodyPr/>
        <a:lstStyle/>
        <a:p>
          <a:endParaRPr lang="zh-CN" altLang="en-US"/>
        </a:p>
      </dgm:t>
    </dgm:pt>
    <dgm:pt modelId="{91A4BC67-CF46-4ECE-A6B9-E6DDE71EF8D7}" type="pres">
      <dgm:prSet presAssocID="{3E5CAA80-8F25-4B8A-8927-0C51F16BFD81}" presName="parentText" presStyleLbl="node1" presStyleIdx="0" presStyleCnt="1">
        <dgm:presLayoutVars>
          <dgm:chMax val="0"/>
          <dgm:bulletEnabled val="1"/>
        </dgm:presLayoutVars>
      </dgm:prSet>
      <dgm:spPr/>
      <dgm:t>
        <a:bodyPr/>
        <a:lstStyle/>
        <a:p>
          <a:endParaRPr lang="zh-CN" altLang="en-US"/>
        </a:p>
      </dgm:t>
    </dgm:pt>
    <dgm:pt modelId="{0B52CD6E-C311-4A59-9365-49623D8F3257}" type="pres">
      <dgm:prSet presAssocID="{3E5CAA80-8F25-4B8A-8927-0C51F16BFD81}" presName="childText" presStyleLbl="revTx" presStyleIdx="0" presStyleCnt="1">
        <dgm:presLayoutVars>
          <dgm:bulletEnabled val="1"/>
        </dgm:presLayoutVars>
      </dgm:prSet>
      <dgm:spPr/>
      <dgm:t>
        <a:bodyPr/>
        <a:lstStyle/>
        <a:p>
          <a:endParaRPr lang="zh-CN" altLang="en-US"/>
        </a:p>
      </dgm:t>
    </dgm:pt>
  </dgm:ptLst>
  <dgm:cxnLst>
    <dgm:cxn modelId="{4A6666DD-DDBA-4129-9540-5FC07FCEC1DA}" srcId="{3E5CAA80-8F25-4B8A-8927-0C51F16BFD81}" destId="{0B81368C-4688-4F20-AFAA-33CF1DD4C2FB}" srcOrd="0" destOrd="0" parTransId="{65182D97-18E5-4670-AE12-0ADF728152AD}" sibTransId="{4249CCEA-5D7A-4606-8DE9-43CB734241CA}"/>
    <dgm:cxn modelId="{B3F91510-0222-4677-8577-C968E0A9CF5A}" srcId="{3E5CAA80-8F25-4B8A-8927-0C51F16BFD81}" destId="{4608B64E-6883-4B61-8B83-1F06ACB9F3D5}" srcOrd="1" destOrd="0" parTransId="{33B16918-497D-4762-B770-6F5F638797AC}" sibTransId="{9C16EEFE-EB78-4EA6-A801-36FC6062274A}"/>
    <dgm:cxn modelId="{45EC9702-97E5-4A82-9DB8-D76ED638975A}" srcId="{3E5CAA80-8F25-4B8A-8927-0C51F16BFD81}" destId="{4EF865CF-2F24-432E-AEE7-8592E4A85D67}" srcOrd="3" destOrd="0" parTransId="{9BF32BBD-A069-4483-968A-ACACE780FF00}" sibTransId="{8E38ADFA-EA18-41A2-9B23-517B48B17322}"/>
    <dgm:cxn modelId="{991DA642-712E-477A-A975-E537402FAB75}" type="presOf" srcId="{95D7FB07-33F0-4411-A1E8-1352B25A0D69}" destId="{86DF2395-46D7-4892-8AB3-C396CBE8F76D}" srcOrd="0" destOrd="0" presId="urn:microsoft.com/office/officeart/2005/8/layout/vList2"/>
    <dgm:cxn modelId="{390DEA93-A47C-41AB-9DE7-B0FEC815C203}" type="presOf" srcId="{0B81368C-4688-4F20-AFAA-33CF1DD4C2FB}" destId="{0B52CD6E-C311-4A59-9365-49623D8F3257}" srcOrd="0" destOrd="0" presId="urn:microsoft.com/office/officeart/2005/8/layout/vList2"/>
    <dgm:cxn modelId="{9DD37B5F-A855-469D-92D3-20901B604B55}" type="presOf" srcId="{71FDEFA8-D270-4B9C-9925-91D1B8040B59}" destId="{0B52CD6E-C311-4A59-9365-49623D8F3257}" srcOrd="0" destOrd="2" presId="urn:microsoft.com/office/officeart/2005/8/layout/vList2"/>
    <dgm:cxn modelId="{4F2C4AE7-8634-40E5-8424-F32EA9D4D132}" srcId="{95D7FB07-33F0-4411-A1E8-1352B25A0D69}" destId="{3E5CAA80-8F25-4B8A-8927-0C51F16BFD81}" srcOrd="0" destOrd="0" parTransId="{8D5829D8-A8F6-45C8-9127-A631BF1F799A}" sibTransId="{22CFF6EA-3AA3-4E9E-8D09-F0E7E4EB4298}"/>
    <dgm:cxn modelId="{D4A9A182-5DB9-4028-A42F-634EF3A0EA32}" type="presOf" srcId="{4608B64E-6883-4B61-8B83-1F06ACB9F3D5}" destId="{0B52CD6E-C311-4A59-9365-49623D8F3257}" srcOrd="0" destOrd="1" presId="urn:microsoft.com/office/officeart/2005/8/layout/vList2"/>
    <dgm:cxn modelId="{3A62EAA1-07B8-46B7-873F-F648274157E6}" srcId="{3E5CAA80-8F25-4B8A-8927-0C51F16BFD81}" destId="{71FDEFA8-D270-4B9C-9925-91D1B8040B59}" srcOrd="2" destOrd="0" parTransId="{828C4288-B95D-4EF5-BDB7-4C4CB2E84B38}" sibTransId="{FB25664B-A799-46BD-8C8C-37932EA7EFFF}"/>
    <dgm:cxn modelId="{25D4AB3E-D697-4B07-9408-D4E9B93F0F72}" type="presOf" srcId="{3E5CAA80-8F25-4B8A-8927-0C51F16BFD81}" destId="{91A4BC67-CF46-4ECE-A6B9-E6DDE71EF8D7}" srcOrd="0" destOrd="0" presId="urn:microsoft.com/office/officeart/2005/8/layout/vList2"/>
    <dgm:cxn modelId="{4A2B89D8-2061-491F-9D0A-3F9FB67507E8}" type="presOf" srcId="{4EF865CF-2F24-432E-AEE7-8592E4A85D67}" destId="{0B52CD6E-C311-4A59-9365-49623D8F3257}" srcOrd="0" destOrd="3" presId="urn:microsoft.com/office/officeart/2005/8/layout/vList2"/>
    <dgm:cxn modelId="{AD0AF032-9DDC-41FB-8185-CF62BC9EB5E3}" type="presParOf" srcId="{86DF2395-46D7-4892-8AB3-C396CBE8F76D}" destId="{91A4BC67-CF46-4ECE-A6B9-E6DDE71EF8D7}" srcOrd="0" destOrd="0" presId="urn:microsoft.com/office/officeart/2005/8/layout/vList2"/>
    <dgm:cxn modelId="{A79E8C5C-2058-4595-9332-F439C3831B78}" type="presParOf" srcId="{86DF2395-46D7-4892-8AB3-C396CBE8F76D}" destId="{0B52CD6E-C311-4A59-9365-49623D8F325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E8DFC6-491E-4B70-BE65-EC55A33109C6}"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B6FE181E-0F44-446F-A226-1521E1B13B38}">
      <dgm:prSet/>
      <dgm:spPr/>
      <dgm:t>
        <a:bodyPr/>
        <a:lstStyle/>
        <a:p>
          <a:pPr rtl="0"/>
          <a:r>
            <a:rPr lang="zh-CN" altLang="en-US" b="1" dirty="0" smtClean="0"/>
            <a:t>定义：岩体和土体在重力作用及地表水地下水影响下沿坡向下运动。</a:t>
          </a:r>
          <a:endParaRPr lang="zh-CN" altLang="en-US" b="1" dirty="0"/>
        </a:p>
      </dgm:t>
    </dgm:pt>
    <dgm:pt modelId="{5566EE59-F64A-4FCC-96A5-05E480994F86}" type="parTrans" cxnId="{040F50C3-6D2B-41EF-8D1D-98563099FE11}">
      <dgm:prSet/>
      <dgm:spPr/>
      <dgm:t>
        <a:bodyPr/>
        <a:lstStyle/>
        <a:p>
          <a:endParaRPr lang="zh-CN" altLang="en-US"/>
        </a:p>
      </dgm:t>
    </dgm:pt>
    <dgm:pt modelId="{5C39122F-2CE5-4CEA-B6B7-4226BD897969}" type="sibTrans" cxnId="{040F50C3-6D2B-41EF-8D1D-98563099FE11}">
      <dgm:prSet/>
      <dgm:spPr/>
      <dgm:t>
        <a:bodyPr/>
        <a:lstStyle/>
        <a:p>
          <a:endParaRPr lang="zh-CN" altLang="en-US"/>
        </a:p>
      </dgm:t>
    </dgm:pt>
    <dgm:pt modelId="{C3721350-326F-4538-959D-2DC60FB52A04}">
      <dgm:prSet/>
      <dgm:spPr/>
      <dgm:t>
        <a:bodyPr/>
        <a:lstStyle/>
        <a:p>
          <a:pPr rtl="0"/>
          <a:r>
            <a:rPr lang="zh-CN" b="1" dirty="0" smtClean="0"/>
            <a:t>分为：</a:t>
          </a:r>
          <a:endParaRPr lang="zh-CN" b="1" dirty="0"/>
        </a:p>
      </dgm:t>
    </dgm:pt>
    <dgm:pt modelId="{51EAE6E8-297C-4586-A164-D137CEE804C1}" type="parTrans" cxnId="{1C2F4CF7-8814-4905-A791-04FA65B6C8DC}">
      <dgm:prSet/>
      <dgm:spPr/>
      <dgm:t>
        <a:bodyPr/>
        <a:lstStyle/>
        <a:p>
          <a:endParaRPr lang="zh-CN" altLang="en-US"/>
        </a:p>
      </dgm:t>
    </dgm:pt>
    <dgm:pt modelId="{964FB453-5446-40FA-9D3A-CAB8067F0D05}" type="sibTrans" cxnId="{1C2F4CF7-8814-4905-A791-04FA65B6C8DC}">
      <dgm:prSet/>
      <dgm:spPr/>
      <dgm:t>
        <a:bodyPr/>
        <a:lstStyle/>
        <a:p>
          <a:endParaRPr lang="zh-CN" altLang="en-US"/>
        </a:p>
      </dgm:t>
    </dgm:pt>
    <dgm:pt modelId="{07E8AB02-BE59-415F-B3C0-662A345F980C}">
      <dgm:prSet/>
      <dgm:spPr/>
      <dgm:t>
        <a:bodyPr/>
        <a:lstStyle/>
        <a:p>
          <a:pPr rtl="0"/>
          <a:r>
            <a:rPr lang="zh-CN" b="1" dirty="0" smtClean="0"/>
            <a:t>崩落</a:t>
          </a:r>
          <a:endParaRPr lang="zh-CN" b="1" dirty="0"/>
        </a:p>
      </dgm:t>
    </dgm:pt>
    <dgm:pt modelId="{02EDE1AC-9899-4D62-8625-E826E6E44C02}" type="parTrans" cxnId="{61006287-014A-47C9-9067-11A39637F18E}">
      <dgm:prSet/>
      <dgm:spPr/>
      <dgm:t>
        <a:bodyPr/>
        <a:lstStyle/>
        <a:p>
          <a:endParaRPr lang="zh-CN" altLang="en-US"/>
        </a:p>
      </dgm:t>
    </dgm:pt>
    <dgm:pt modelId="{E5179E03-0A16-410B-AF92-4A0177D49A89}" type="sibTrans" cxnId="{61006287-014A-47C9-9067-11A39637F18E}">
      <dgm:prSet/>
      <dgm:spPr/>
      <dgm:t>
        <a:bodyPr/>
        <a:lstStyle/>
        <a:p>
          <a:endParaRPr lang="zh-CN" altLang="en-US"/>
        </a:p>
      </dgm:t>
    </dgm:pt>
    <dgm:pt modelId="{1F23315C-668E-4D31-9405-17EDB4035F63}">
      <dgm:prSet/>
      <dgm:spPr/>
      <dgm:t>
        <a:bodyPr/>
        <a:lstStyle/>
        <a:p>
          <a:pPr rtl="0"/>
          <a:r>
            <a:rPr lang="zh-CN" b="1" dirty="0" smtClean="0"/>
            <a:t>滑落</a:t>
          </a:r>
          <a:endParaRPr lang="zh-CN" b="1" dirty="0"/>
        </a:p>
      </dgm:t>
    </dgm:pt>
    <dgm:pt modelId="{A83C8356-4AAF-40A2-B383-19F07CC18E56}" type="parTrans" cxnId="{D2AD78F0-F545-4128-BA5F-EA79533463F9}">
      <dgm:prSet/>
      <dgm:spPr/>
      <dgm:t>
        <a:bodyPr/>
        <a:lstStyle/>
        <a:p>
          <a:endParaRPr lang="zh-CN" altLang="en-US"/>
        </a:p>
      </dgm:t>
    </dgm:pt>
    <dgm:pt modelId="{A68935EC-2F8B-48A4-8299-B82150DD806A}" type="sibTrans" cxnId="{D2AD78F0-F545-4128-BA5F-EA79533463F9}">
      <dgm:prSet/>
      <dgm:spPr/>
      <dgm:t>
        <a:bodyPr/>
        <a:lstStyle/>
        <a:p>
          <a:endParaRPr lang="zh-CN" altLang="en-US"/>
        </a:p>
      </dgm:t>
    </dgm:pt>
    <dgm:pt modelId="{C5F35E86-C508-476B-BE1B-4CABE3182165}">
      <dgm:prSet/>
      <dgm:spPr/>
      <dgm:t>
        <a:bodyPr/>
        <a:lstStyle/>
        <a:p>
          <a:pPr rtl="0"/>
          <a:r>
            <a:rPr lang="zh-CN" b="1" dirty="0" smtClean="0"/>
            <a:t>蠕动 </a:t>
          </a:r>
          <a:endParaRPr lang="zh-CN" b="1" dirty="0"/>
        </a:p>
      </dgm:t>
    </dgm:pt>
    <dgm:pt modelId="{A57BAFC8-8C9E-429C-84A9-5DF8C4B090CE}" type="parTrans" cxnId="{B0D7E375-6AFC-4679-8D8A-D32D47D80CE8}">
      <dgm:prSet/>
      <dgm:spPr/>
      <dgm:t>
        <a:bodyPr/>
        <a:lstStyle/>
        <a:p>
          <a:endParaRPr lang="zh-CN" altLang="en-US"/>
        </a:p>
      </dgm:t>
    </dgm:pt>
    <dgm:pt modelId="{73242184-3569-4CCE-9C23-CF029DE694A6}" type="sibTrans" cxnId="{B0D7E375-6AFC-4679-8D8A-D32D47D80CE8}">
      <dgm:prSet/>
      <dgm:spPr/>
      <dgm:t>
        <a:bodyPr/>
        <a:lstStyle/>
        <a:p>
          <a:endParaRPr lang="zh-CN" altLang="en-US"/>
        </a:p>
      </dgm:t>
    </dgm:pt>
    <dgm:pt modelId="{4EFEBA82-0303-4CB8-8F13-2D5F730F04CE}" type="pres">
      <dgm:prSet presAssocID="{E4E8DFC6-491E-4B70-BE65-EC55A33109C6}" presName="linear" presStyleCnt="0">
        <dgm:presLayoutVars>
          <dgm:animLvl val="lvl"/>
          <dgm:resizeHandles val="exact"/>
        </dgm:presLayoutVars>
      </dgm:prSet>
      <dgm:spPr/>
      <dgm:t>
        <a:bodyPr/>
        <a:lstStyle/>
        <a:p>
          <a:endParaRPr lang="zh-CN" altLang="en-US"/>
        </a:p>
      </dgm:t>
    </dgm:pt>
    <dgm:pt modelId="{4B871E82-C24A-43AA-AF70-AF47EA2BDA83}" type="pres">
      <dgm:prSet presAssocID="{B6FE181E-0F44-446F-A226-1521E1B13B38}" presName="parentText" presStyleLbl="node1" presStyleIdx="0" presStyleCnt="2">
        <dgm:presLayoutVars>
          <dgm:chMax val="0"/>
          <dgm:bulletEnabled val="1"/>
        </dgm:presLayoutVars>
      </dgm:prSet>
      <dgm:spPr/>
      <dgm:t>
        <a:bodyPr/>
        <a:lstStyle/>
        <a:p>
          <a:endParaRPr lang="zh-CN" altLang="en-US"/>
        </a:p>
      </dgm:t>
    </dgm:pt>
    <dgm:pt modelId="{B849D91F-8F78-4F84-8ACC-4E8C6E6A36F8}" type="pres">
      <dgm:prSet presAssocID="{5C39122F-2CE5-4CEA-B6B7-4226BD897969}" presName="spacer" presStyleCnt="0"/>
      <dgm:spPr/>
      <dgm:t>
        <a:bodyPr/>
        <a:lstStyle/>
        <a:p>
          <a:endParaRPr lang="zh-CN" altLang="en-US"/>
        </a:p>
      </dgm:t>
    </dgm:pt>
    <dgm:pt modelId="{54F4EFEE-A03B-45CC-9AD6-A77A3A0C85B5}" type="pres">
      <dgm:prSet presAssocID="{C3721350-326F-4538-959D-2DC60FB52A04}" presName="parentText" presStyleLbl="node1" presStyleIdx="1" presStyleCnt="2">
        <dgm:presLayoutVars>
          <dgm:chMax val="0"/>
          <dgm:bulletEnabled val="1"/>
        </dgm:presLayoutVars>
      </dgm:prSet>
      <dgm:spPr/>
      <dgm:t>
        <a:bodyPr/>
        <a:lstStyle/>
        <a:p>
          <a:endParaRPr lang="zh-CN" altLang="en-US"/>
        </a:p>
      </dgm:t>
    </dgm:pt>
    <dgm:pt modelId="{D28ECD4F-F41A-42B2-A4EE-57657B3CF10A}" type="pres">
      <dgm:prSet presAssocID="{C3721350-326F-4538-959D-2DC60FB52A04}" presName="childText" presStyleLbl="revTx" presStyleIdx="0" presStyleCnt="1">
        <dgm:presLayoutVars>
          <dgm:bulletEnabled val="1"/>
        </dgm:presLayoutVars>
      </dgm:prSet>
      <dgm:spPr/>
      <dgm:t>
        <a:bodyPr/>
        <a:lstStyle/>
        <a:p>
          <a:endParaRPr lang="zh-CN" altLang="en-US"/>
        </a:p>
      </dgm:t>
    </dgm:pt>
  </dgm:ptLst>
  <dgm:cxnLst>
    <dgm:cxn modelId="{F5ADAB0D-E83C-4817-86C7-8FE9425B8BB5}" type="presOf" srcId="{1F23315C-668E-4D31-9405-17EDB4035F63}" destId="{D28ECD4F-F41A-42B2-A4EE-57657B3CF10A}" srcOrd="0" destOrd="1" presId="urn:microsoft.com/office/officeart/2005/8/layout/vList2"/>
    <dgm:cxn modelId="{20FB9977-2F6E-464B-9EE5-777247432E70}" type="presOf" srcId="{07E8AB02-BE59-415F-B3C0-662A345F980C}" destId="{D28ECD4F-F41A-42B2-A4EE-57657B3CF10A}" srcOrd="0" destOrd="0" presId="urn:microsoft.com/office/officeart/2005/8/layout/vList2"/>
    <dgm:cxn modelId="{1C2F4CF7-8814-4905-A791-04FA65B6C8DC}" srcId="{E4E8DFC6-491E-4B70-BE65-EC55A33109C6}" destId="{C3721350-326F-4538-959D-2DC60FB52A04}" srcOrd="1" destOrd="0" parTransId="{51EAE6E8-297C-4586-A164-D137CEE804C1}" sibTransId="{964FB453-5446-40FA-9D3A-CAB8067F0D05}"/>
    <dgm:cxn modelId="{5E6B97F5-22C7-4FDD-A345-0684296BF601}" type="presOf" srcId="{C5F35E86-C508-476B-BE1B-4CABE3182165}" destId="{D28ECD4F-F41A-42B2-A4EE-57657B3CF10A}" srcOrd="0" destOrd="2" presId="urn:microsoft.com/office/officeart/2005/8/layout/vList2"/>
    <dgm:cxn modelId="{4707F4BE-C97E-4769-8D14-E2126FC2E94F}" type="presOf" srcId="{E4E8DFC6-491E-4B70-BE65-EC55A33109C6}" destId="{4EFEBA82-0303-4CB8-8F13-2D5F730F04CE}" srcOrd="0" destOrd="0" presId="urn:microsoft.com/office/officeart/2005/8/layout/vList2"/>
    <dgm:cxn modelId="{D2AD78F0-F545-4128-BA5F-EA79533463F9}" srcId="{C3721350-326F-4538-959D-2DC60FB52A04}" destId="{1F23315C-668E-4D31-9405-17EDB4035F63}" srcOrd="1" destOrd="0" parTransId="{A83C8356-4AAF-40A2-B383-19F07CC18E56}" sibTransId="{A68935EC-2F8B-48A4-8299-B82150DD806A}"/>
    <dgm:cxn modelId="{B0D7E375-6AFC-4679-8D8A-D32D47D80CE8}" srcId="{C3721350-326F-4538-959D-2DC60FB52A04}" destId="{C5F35E86-C508-476B-BE1B-4CABE3182165}" srcOrd="2" destOrd="0" parTransId="{A57BAFC8-8C9E-429C-84A9-5DF8C4B090CE}" sibTransId="{73242184-3569-4CCE-9C23-CF029DE694A6}"/>
    <dgm:cxn modelId="{040F50C3-6D2B-41EF-8D1D-98563099FE11}" srcId="{E4E8DFC6-491E-4B70-BE65-EC55A33109C6}" destId="{B6FE181E-0F44-446F-A226-1521E1B13B38}" srcOrd="0" destOrd="0" parTransId="{5566EE59-F64A-4FCC-96A5-05E480994F86}" sibTransId="{5C39122F-2CE5-4CEA-B6B7-4226BD897969}"/>
    <dgm:cxn modelId="{BBD61B52-6C36-43A8-922B-5EE8E49D2929}" type="presOf" srcId="{B6FE181E-0F44-446F-A226-1521E1B13B38}" destId="{4B871E82-C24A-43AA-AF70-AF47EA2BDA83}" srcOrd="0" destOrd="0" presId="urn:microsoft.com/office/officeart/2005/8/layout/vList2"/>
    <dgm:cxn modelId="{61006287-014A-47C9-9067-11A39637F18E}" srcId="{C3721350-326F-4538-959D-2DC60FB52A04}" destId="{07E8AB02-BE59-415F-B3C0-662A345F980C}" srcOrd="0" destOrd="0" parTransId="{02EDE1AC-9899-4D62-8625-E826E6E44C02}" sibTransId="{E5179E03-0A16-410B-AF92-4A0177D49A89}"/>
    <dgm:cxn modelId="{C64F3647-9345-42DA-A0E8-CA7215DFE407}" type="presOf" srcId="{C3721350-326F-4538-959D-2DC60FB52A04}" destId="{54F4EFEE-A03B-45CC-9AD6-A77A3A0C85B5}" srcOrd="0" destOrd="0" presId="urn:microsoft.com/office/officeart/2005/8/layout/vList2"/>
    <dgm:cxn modelId="{D49BCE8B-4AEF-4689-B0E8-7D823E8D1E6F}" type="presParOf" srcId="{4EFEBA82-0303-4CB8-8F13-2D5F730F04CE}" destId="{4B871E82-C24A-43AA-AF70-AF47EA2BDA83}" srcOrd="0" destOrd="0" presId="urn:microsoft.com/office/officeart/2005/8/layout/vList2"/>
    <dgm:cxn modelId="{FE2078A0-A673-486A-9D7D-9E4A31C8AAE0}" type="presParOf" srcId="{4EFEBA82-0303-4CB8-8F13-2D5F730F04CE}" destId="{B849D91F-8F78-4F84-8ACC-4E8C6E6A36F8}" srcOrd="1" destOrd="0" presId="urn:microsoft.com/office/officeart/2005/8/layout/vList2"/>
    <dgm:cxn modelId="{1BAD4CA2-3EA5-4EBE-87B4-92AB3899C3DB}" type="presParOf" srcId="{4EFEBA82-0303-4CB8-8F13-2D5F730F04CE}" destId="{54F4EFEE-A03B-45CC-9AD6-A77A3A0C85B5}" srcOrd="2" destOrd="0" presId="urn:microsoft.com/office/officeart/2005/8/layout/vList2"/>
    <dgm:cxn modelId="{3F87B6A7-6944-441D-8C13-B2A47EC80C39}" type="presParOf" srcId="{4EFEBA82-0303-4CB8-8F13-2D5F730F04CE}" destId="{D28ECD4F-F41A-42B2-A4EE-57657B3CF1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FB5D9-32BA-43DA-9172-5CCC17050139}">
      <dsp:nvSpPr>
        <dsp:cNvPr id="0" name=""/>
        <dsp:cNvSpPr/>
      </dsp:nvSpPr>
      <dsp:spPr>
        <a:xfrm>
          <a:off x="0" y="64578"/>
          <a:ext cx="8229600" cy="1179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effectLst>
                <a:outerShdw blurRad="38100" dist="38100" dir="2700000" algn="tl">
                  <a:srgbClr val="000000">
                    <a:alpha val="43137"/>
                  </a:srgbClr>
                </a:outerShdw>
              </a:effectLst>
            </a:rPr>
            <a:t>地貌是人类最直接感受到的地球表面特征，与人类生活和生产关系有着最密切的关系。</a:t>
          </a:r>
          <a:endParaRPr lang="zh-CN" altLang="en-US" sz="2800" b="1" kern="1200" dirty="0">
            <a:effectLst>
              <a:outerShdw blurRad="38100" dist="38100" dir="2700000" algn="tl">
                <a:srgbClr val="000000">
                  <a:alpha val="43137"/>
                </a:srgbClr>
              </a:outerShdw>
            </a:effectLst>
          </a:endParaRPr>
        </a:p>
      </dsp:txBody>
      <dsp:txXfrm>
        <a:off x="57572" y="122150"/>
        <a:ext cx="8114456" cy="1064216"/>
      </dsp:txXfrm>
    </dsp:sp>
    <dsp:sp modelId="{50759E06-B719-48FE-8D0A-03499C0CF923}">
      <dsp:nvSpPr>
        <dsp:cNvPr id="0" name=""/>
        <dsp:cNvSpPr/>
      </dsp:nvSpPr>
      <dsp:spPr>
        <a:xfrm>
          <a:off x="0" y="1324578"/>
          <a:ext cx="8229600" cy="1179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effectLst>
                <a:outerShdw blurRad="38100" dist="38100" dir="2700000" algn="tl">
                  <a:srgbClr val="000000">
                    <a:alpha val="43137"/>
                  </a:srgbClr>
                </a:outerShdw>
              </a:effectLst>
            </a:rPr>
            <a:t>形成地貌的主要</a:t>
          </a:r>
          <a:r>
            <a:rPr lang="zh-CN" altLang="en-US" sz="2800" b="1" kern="1200" dirty="0" smtClean="0">
              <a:effectLst>
                <a:outerShdw blurRad="38100" dist="38100" dir="2700000" algn="tl">
                  <a:srgbClr val="000000">
                    <a:alpha val="43137"/>
                  </a:srgbClr>
                </a:outerShdw>
              </a:effectLst>
            </a:rPr>
            <a:t>因子</a:t>
          </a:r>
          <a:r>
            <a:rPr lang="en-US" altLang="zh-CN" sz="2800" b="1" kern="1200" dirty="0" smtClean="0">
              <a:effectLst>
                <a:outerShdw blurRad="38100" dist="38100" dir="2700000" algn="tl">
                  <a:srgbClr val="000000">
                    <a:alpha val="43137"/>
                  </a:srgbClr>
                </a:outerShdw>
              </a:effectLst>
            </a:rPr>
            <a:t>:</a:t>
          </a:r>
          <a:endParaRPr lang="zh-CN" sz="2800" b="1" kern="1200" dirty="0">
            <a:effectLst>
              <a:outerShdw blurRad="38100" dist="38100" dir="2700000" algn="tl">
                <a:srgbClr val="000000">
                  <a:alpha val="43137"/>
                </a:srgbClr>
              </a:outerShdw>
            </a:effectLst>
          </a:endParaRPr>
        </a:p>
      </dsp:txBody>
      <dsp:txXfrm>
        <a:off x="57572" y="1382150"/>
        <a:ext cx="8114456" cy="1064216"/>
      </dsp:txXfrm>
    </dsp:sp>
    <dsp:sp modelId="{1FFB53BE-C886-466D-B700-6D723C27B578}">
      <dsp:nvSpPr>
        <dsp:cNvPr id="0" name=""/>
        <dsp:cNvSpPr/>
      </dsp:nvSpPr>
      <dsp:spPr>
        <a:xfrm>
          <a:off x="0" y="2503938"/>
          <a:ext cx="8229600" cy="1535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b="1" kern="1200" dirty="0" smtClean="0"/>
            <a:t>内营力</a:t>
          </a:r>
          <a:r>
            <a:rPr lang="zh-CN" altLang="en-US" sz="2200" b="1" kern="1200" dirty="0" smtClean="0"/>
            <a:t>：</a:t>
          </a:r>
          <a:r>
            <a:rPr lang="zh-CN" sz="2200" b="1" kern="1200" dirty="0" smtClean="0"/>
            <a:t>形成大陆与海洋、构造山系等基本地貌格架，</a:t>
          </a:r>
          <a:endParaRPr lang="zh-CN" sz="2200" b="1" kern="1200" dirty="0"/>
        </a:p>
        <a:p>
          <a:pPr marL="228600" lvl="1" indent="-228600" algn="l" defTabSz="977900" rtl="0">
            <a:lnSpc>
              <a:spcPct val="90000"/>
            </a:lnSpc>
            <a:spcBef>
              <a:spcPct val="0"/>
            </a:spcBef>
            <a:spcAft>
              <a:spcPct val="20000"/>
            </a:spcAft>
            <a:buChar char="••"/>
          </a:pPr>
          <a:r>
            <a:rPr lang="zh-CN" altLang="en-US" sz="2200" b="1" kern="1200" dirty="0" smtClean="0"/>
            <a:t>外营力：通过风化、侵蚀等作用对地貌进行改造。</a:t>
          </a:r>
          <a:endParaRPr lang="zh-CN" altLang="en-US" sz="2200" b="1" kern="1200" dirty="0"/>
        </a:p>
        <a:p>
          <a:pPr marL="228600" lvl="1" indent="-228600" algn="l" defTabSz="977900" rtl="0">
            <a:lnSpc>
              <a:spcPct val="90000"/>
            </a:lnSpc>
            <a:spcBef>
              <a:spcPct val="0"/>
            </a:spcBef>
            <a:spcAft>
              <a:spcPct val="20000"/>
            </a:spcAft>
            <a:buChar char="••"/>
          </a:pPr>
          <a:r>
            <a:rPr lang="zh-CN" altLang="en-US" sz="2200" b="1" kern="1200" dirty="0" smtClean="0"/>
            <a:t>内力与外力作用都与重力作用有关，因此重力作用也是地貌发育的动力之一。 </a:t>
          </a:r>
          <a:endParaRPr lang="zh-CN" altLang="en-US" sz="2200" b="1" kern="1200" dirty="0"/>
        </a:p>
      </dsp:txBody>
      <dsp:txXfrm>
        <a:off x="0" y="2503938"/>
        <a:ext cx="8229600" cy="15359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1F577-238C-48DC-B6A1-FEB4ED386669}">
      <dsp:nvSpPr>
        <dsp:cNvPr id="0" name=""/>
        <dsp:cNvSpPr/>
      </dsp:nvSpPr>
      <dsp:spPr>
        <a:xfrm>
          <a:off x="0" y="21775"/>
          <a:ext cx="8229600" cy="101087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崩落的定义：陡坡上的岩体与土块在重力作用下突然快速下移，称为崩落或崩塌。</a:t>
          </a:r>
          <a:endParaRPr lang="zh-CN" sz="2400" b="1" kern="1200" dirty="0"/>
        </a:p>
      </dsp:txBody>
      <dsp:txXfrm>
        <a:off x="49347" y="71122"/>
        <a:ext cx="8130906" cy="912185"/>
      </dsp:txXfrm>
    </dsp:sp>
    <dsp:sp modelId="{FB080AFD-6176-46A4-B625-54B3C7B02BFD}">
      <dsp:nvSpPr>
        <dsp:cNvPr id="0" name=""/>
        <dsp:cNvSpPr/>
      </dsp:nvSpPr>
      <dsp:spPr>
        <a:xfrm>
          <a:off x="0" y="1101775"/>
          <a:ext cx="8229600" cy="101087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发生的必要条件：</a:t>
          </a:r>
          <a:endParaRPr lang="zh-CN" sz="2400" b="1" kern="1200" dirty="0"/>
        </a:p>
      </dsp:txBody>
      <dsp:txXfrm>
        <a:off x="49347" y="1151122"/>
        <a:ext cx="8130906" cy="912185"/>
      </dsp:txXfrm>
    </dsp:sp>
    <dsp:sp modelId="{386E1E53-77B5-40F9-9FC1-2905FDE9A32A}">
      <dsp:nvSpPr>
        <dsp:cNvPr id="0" name=""/>
        <dsp:cNvSpPr/>
      </dsp:nvSpPr>
      <dsp:spPr>
        <a:xfrm>
          <a:off x="0" y="2112655"/>
          <a:ext cx="8229600"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b="1" kern="1200" dirty="0" smtClean="0"/>
            <a:t>坡度陡</a:t>
          </a:r>
          <a:r>
            <a:rPr lang="zh-CN" altLang="en-US" sz="1900" b="1" kern="1200" dirty="0" smtClean="0"/>
            <a:t>，</a:t>
          </a:r>
          <a:r>
            <a:rPr lang="zh-CN" sz="1900" b="1" kern="1200" dirty="0" smtClean="0"/>
            <a:t>相对高差大，或具有外倾结构面，或处于断层破碎带、侵入岩体接触带；</a:t>
          </a:r>
          <a:endParaRPr lang="zh-CN" sz="1900" b="1" kern="1200" dirty="0"/>
        </a:p>
        <a:p>
          <a:pPr marL="171450" lvl="1" indent="-171450" algn="l" defTabSz="844550" rtl="0">
            <a:lnSpc>
              <a:spcPct val="90000"/>
            </a:lnSpc>
            <a:spcBef>
              <a:spcPct val="0"/>
            </a:spcBef>
            <a:spcAft>
              <a:spcPct val="20000"/>
            </a:spcAft>
            <a:buChar char="••"/>
          </a:pPr>
          <a:r>
            <a:rPr lang="zh-CN" sz="1900" b="1" kern="1200" dirty="0" smtClean="0"/>
            <a:t>风化作用强；</a:t>
          </a:r>
          <a:endParaRPr lang="zh-CN" sz="1900" b="1" kern="1200" dirty="0"/>
        </a:p>
        <a:p>
          <a:pPr marL="171450" lvl="1" indent="-171450" algn="l" defTabSz="844550" rtl="0">
            <a:lnSpc>
              <a:spcPct val="90000"/>
            </a:lnSpc>
            <a:spcBef>
              <a:spcPct val="0"/>
            </a:spcBef>
            <a:spcAft>
              <a:spcPct val="20000"/>
            </a:spcAft>
            <a:buChar char="••"/>
          </a:pPr>
          <a:r>
            <a:rPr lang="zh-CN" sz="1900" b="1" kern="1200" dirty="0" smtClean="0"/>
            <a:t>降水或地下水引起坡体变化，地表水冲刷坡麓等导致岩体、土体失稳的情况，</a:t>
          </a:r>
          <a:endParaRPr lang="zh-CN" sz="1900" b="1" kern="1200" dirty="0"/>
        </a:p>
        <a:p>
          <a:pPr marL="171450" lvl="1" indent="-171450" algn="l" defTabSz="844550" rtl="0">
            <a:lnSpc>
              <a:spcPct val="90000"/>
            </a:lnSpc>
            <a:spcBef>
              <a:spcPct val="0"/>
            </a:spcBef>
            <a:spcAft>
              <a:spcPct val="20000"/>
            </a:spcAft>
            <a:buChar char="••"/>
          </a:pPr>
          <a:r>
            <a:rPr lang="zh-CN" sz="1900" b="1" kern="1200" dirty="0" smtClean="0"/>
            <a:t>松散堆积物坡度超过休止角。</a:t>
          </a:r>
          <a:endParaRPr lang="zh-CN" sz="1900" b="1" kern="1200" dirty="0"/>
        </a:p>
      </dsp:txBody>
      <dsp:txXfrm>
        <a:off x="0" y="2112655"/>
        <a:ext cx="8229600" cy="19872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B4F13-5682-42CD-9A94-071DC104F121}">
      <dsp:nvSpPr>
        <dsp:cNvPr id="0" name=""/>
        <dsp:cNvSpPr/>
      </dsp:nvSpPr>
      <dsp:spPr>
        <a:xfrm>
          <a:off x="0" y="261714"/>
          <a:ext cx="8229600" cy="12636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altLang="en-US" sz="3000" b="1" kern="1200" dirty="0" smtClean="0"/>
            <a:t>滑落</a:t>
          </a:r>
          <a:r>
            <a:rPr lang="zh-CN" sz="3000" b="1" kern="1200" dirty="0" smtClean="0"/>
            <a:t>：由岩石、土体或碎屑堆积物构成的山坡体在重力作用下沿软弱面发生整体滑落的过程。</a:t>
          </a:r>
          <a:endParaRPr lang="zh-CN" sz="3000" b="1" kern="1200" dirty="0"/>
        </a:p>
      </dsp:txBody>
      <dsp:txXfrm>
        <a:off x="61684" y="323398"/>
        <a:ext cx="8106232" cy="1140232"/>
      </dsp:txXfrm>
    </dsp:sp>
    <dsp:sp modelId="{6AB42C23-425A-4B29-8497-167B68250B3F}">
      <dsp:nvSpPr>
        <dsp:cNvPr id="0" name=""/>
        <dsp:cNvSpPr/>
      </dsp:nvSpPr>
      <dsp:spPr>
        <a:xfrm>
          <a:off x="0" y="1611714"/>
          <a:ext cx="8229600" cy="12636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滑坡产生的条件：</a:t>
          </a:r>
          <a:endParaRPr lang="zh-CN" sz="3000" b="1" kern="1200" dirty="0"/>
        </a:p>
      </dsp:txBody>
      <dsp:txXfrm>
        <a:off x="61684" y="1673398"/>
        <a:ext cx="8106232" cy="1140232"/>
      </dsp:txXfrm>
    </dsp:sp>
    <dsp:sp modelId="{3E956219-9BC1-4C15-A537-005453670C3B}">
      <dsp:nvSpPr>
        <dsp:cNvPr id="0" name=""/>
        <dsp:cNvSpPr/>
      </dsp:nvSpPr>
      <dsp:spPr>
        <a:xfrm>
          <a:off x="0" y="2875314"/>
          <a:ext cx="8229600" cy="83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由重力引起的下滑力超过软弱面的抗滑力</a:t>
          </a:r>
          <a:endParaRPr lang="zh-CN" sz="2300" b="1" kern="1200" dirty="0"/>
        </a:p>
        <a:p>
          <a:pPr marL="228600" lvl="1" indent="-228600" algn="l" defTabSz="1022350" rtl="0">
            <a:lnSpc>
              <a:spcPct val="90000"/>
            </a:lnSpc>
            <a:spcBef>
              <a:spcPct val="0"/>
            </a:spcBef>
            <a:spcAft>
              <a:spcPct val="20000"/>
            </a:spcAft>
            <a:buChar char="••"/>
          </a:pPr>
          <a:r>
            <a:rPr lang="zh-CN" sz="2300" b="1" kern="1200" dirty="0" smtClean="0"/>
            <a:t>必须具备一定的内在因素和诱发因素。</a:t>
          </a:r>
          <a:endParaRPr lang="zh-CN" sz="2300" b="1" kern="1200" dirty="0"/>
        </a:p>
      </dsp:txBody>
      <dsp:txXfrm>
        <a:off x="0" y="2875314"/>
        <a:ext cx="8229600" cy="8383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B5F5D-0474-42F5-A6E1-B63983504149}">
      <dsp:nvSpPr>
        <dsp:cNvPr id="0" name=""/>
        <dsp:cNvSpPr/>
      </dsp:nvSpPr>
      <dsp:spPr>
        <a:xfrm>
          <a:off x="0" y="369748"/>
          <a:ext cx="7848872" cy="2401875"/>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160" tIns="520700" rIns="609160" bIns="177800" numCol="1" spcCol="1270" anchor="t" anchorCtr="0">
          <a:noAutofit/>
        </a:bodyPr>
        <a:lstStyle/>
        <a:p>
          <a:pPr marL="228600" lvl="1" indent="-228600" algn="l" defTabSz="1111250" rtl="0">
            <a:lnSpc>
              <a:spcPct val="90000"/>
            </a:lnSpc>
            <a:spcBef>
              <a:spcPct val="0"/>
            </a:spcBef>
            <a:spcAft>
              <a:spcPct val="15000"/>
            </a:spcAft>
            <a:buChar char="••"/>
          </a:pPr>
          <a:r>
            <a:rPr lang="zh-CN" sz="2500" b="1" kern="1200" dirty="0" smtClean="0"/>
            <a:t>地层岩性</a:t>
          </a:r>
          <a:endParaRPr lang="zh-CN" sz="2500" b="1" kern="1200" dirty="0"/>
        </a:p>
        <a:p>
          <a:pPr marL="228600" lvl="1" indent="-228600" algn="l" defTabSz="1111250" rtl="0">
            <a:lnSpc>
              <a:spcPct val="90000"/>
            </a:lnSpc>
            <a:spcBef>
              <a:spcPct val="0"/>
            </a:spcBef>
            <a:spcAft>
              <a:spcPct val="15000"/>
            </a:spcAft>
            <a:buChar char="••"/>
          </a:pPr>
          <a:r>
            <a:rPr lang="zh-CN" sz="2500" b="1" kern="1200" dirty="0" smtClean="0"/>
            <a:t>地质构造</a:t>
          </a:r>
          <a:endParaRPr lang="zh-CN" sz="2500" b="1" kern="1200" dirty="0"/>
        </a:p>
        <a:p>
          <a:pPr marL="228600" lvl="1" indent="-228600" algn="l" defTabSz="1111250" rtl="0">
            <a:lnSpc>
              <a:spcPct val="90000"/>
            </a:lnSpc>
            <a:spcBef>
              <a:spcPct val="0"/>
            </a:spcBef>
            <a:spcAft>
              <a:spcPct val="15000"/>
            </a:spcAft>
            <a:buChar char="••"/>
          </a:pPr>
          <a:r>
            <a:rPr lang="zh-CN" sz="2500" b="1" kern="1200" dirty="0" smtClean="0"/>
            <a:t>坡体结构</a:t>
          </a:r>
          <a:endParaRPr lang="zh-CN" sz="2500" b="1" kern="1200" dirty="0"/>
        </a:p>
        <a:p>
          <a:pPr marL="228600" lvl="1" indent="-228600" algn="l" defTabSz="1111250" rtl="0">
            <a:lnSpc>
              <a:spcPct val="90000"/>
            </a:lnSpc>
            <a:spcBef>
              <a:spcPct val="0"/>
            </a:spcBef>
            <a:spcAft>
              <a:spcPct val="15000"/>
            </a:spcAft>
            <a:buChar char="••"/>
          </a:pPr>
          <a:r>
            <a:rPr lang="zh-CN" sz="2500" b="1" kern="1200" dirty="0" smtClean="0"/>
            <a:t>有效临空面</a:t>
          </a:r>
          <a:endParaRPr lang="zh-CN" sz="2500" b="1" kern="1200" dirty="0"/>
        </a:p>
      </dsp:txBody>
      <dsp:txXfrm>
        <a:off x="0" y="369748"/>
        <a:ext cx="7848872" cy="2401875"/>
      </dsp:txXfrm>
    </dsp:sp>
    <dsp:sp modelId="{66C3908B-97E7-4B06-B79E-6254A56D9AEE}">
      <dsp:nvSpPr>
        <dsp:cNvPr id="0" name=""/>
        <dsp:cNvSpPr/>
      </dsp:nvSpPr>
      <dsp:spPr>
        <a:xfrm>
          <a:off x="392443" y="748"/>
          <a:ext cx="5494210" cy="73800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668" tIns="0" rIns="207668" bIns="0" numCol="1" spcCol="1270" anchor="ctr" anchorCtr="0">
          <a:noAutofit/>
        </a:bodyPr>
        <a:lstStyle/>
        <a:p>
          <a:pPr lvl="0" algn="l" defTabSz="1111250" rtl="0">
            <a:lnSpc>
              <a:spcPct val="90000"/>
            </a:lnSpc>
            <a:spcBef>
              <a:spcPct val="0"/>
            </a:spcBef>
            <a:spcAft>
              <a:spcPct val="35000"/>
            </a:spcAft>
          </a:pPr>
          <a:r>
            <a:rPr lang="zh-CN" sz="2500" b="1" kern="1200" dirty="0" smtClean="0"/>
            <a:t>内在因素：</a:t>
          </a:r>
          <a:endParaRPr lang="zh-CN" sz="2500" b="1" kern="1200" dirty="0"/>
        </a:p>
      </dsp:txBody>
      <dsp:txXfrm>
        <a:off x="428469" y="36774"/>
        <a:ext cx="5422158" cy="6659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3706B-FA17-4460-96A4-46FB6C8E5562}">
      <dsp:nvSpPr>
        <dsp:cNvPr id="0" name=""/>
        <dsp:cNvSpPr/>
      </dsp:nvSpPr>
      <dsp:spPr>
        <a:xfrm>
          <a:off x="0" y="364577"/>
          <a:ext cx="7859216" cy="3477600"/>
        </a:xfrm>
        <a:prstGeom prst="rect">
          <a:avLst/>
        </a:prstGeom>
        <a:solidFill>
          <a:schemeClr val="bg1">
            <a:alpha val="9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962" tIns="499872" rIns="609962"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t>降水强度</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dirty="0" smtClean="0"/>
            <a:t>地下水</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dirty="0" smtClean="0"/>
            <a:t>地震</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dirty="0" smtClean="0"/>
            <a:t>地表径流对坡麓的冲淘</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dirty="0" smtClean="0"/>
            <a:t>坡面加积作用</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dirty="0" smtClean="0"/>
            <a:t>人为在坡地上蓄水灌溉、建房筑路时破坏坡地稳定性</a:t>
          </a:r>
          <a:endParaRPr lang="zh-CN" altLang="en-US" sz="2400" b="1" kern="1200" dirty="0"/>
        </a:p>
      </dsp:txBody>
      <dsp:txXfrm>
        <a:off x="0" y="364577"/>
        <a:ext cx="7859216" cy="3477600"/>
      </dsp:txXfrm>
    </dsp:sp>
    <dsp:sp modelId="{739933FE-9C6B-4D02-8C80-B3E394A23D9D}">
      <dsp:nvSpPr>
        <dsp:cNvPr id="0" name=""/>
        <dsp:cNvSpPr/>
      </dsp:nvSpPr>
      <dsp:spPr>
        <a:xfrm>
          <a:off x="392960" y="10337"/>
          <a:ext cx="5501451" cy="708480"/>
        </a:xfrm>
        <a:prstGeom prst="roundRect">
          <a:avLst/>
        </a:prstGeom>
        <a:solidFill>
          <a:schemeClr val="dk2">
            <a:hueOff val="0"/>
            <a:satOff val="0"/>
            <a:lumOff val="0"/>
            <a:alphaOff val="0"/>
          </a:schemeClr>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207942" tIns="0" rIns="207942" bIns="0" numCol="1" spcCol="1270" anchor="ctr" anchorCtr="0">
          <a:noAutofit/>
        </a:bodyPr>
        <a:lstStyle/>
        <a:p>
          <a:pPr lvl="0" algn="l" defTabSz="1066800" rtl="0">
            <a:lnSpc>
              <a:spcPct val="90000"/>
            </a:lnSpc>
            <a:spcBef>
              <a:spcPct val="0"/>
            </a:spcBef>
            <a:spcAft>
              <a:spcPct val="35000"/>
            </a:spcAft>
          </a:pPr>
          <a:r>
            <a:rPr lang="zh-CN" altLang="en-US" sz="2400" b="1" kern="1200" dirty="0" smtClean="0"/>
            <a:t>诱发因素</a:t>
          </a:r>
          <a:endParaRPr lang="zh-CN" altLang="en-US" sz="2400" b="1" kern="1200" dirty="0"/>
        </a:p>
      </dsp:txBody>
      <dsp:txXfrm>
        <a:off x="427545" y="44922"/>
        <a:ext cx="5432281" cy="6393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F10A8-7B39-4285-88A4-BC8C875CE80B}">
      <dsp:nvSpPr>
        <dsp:cNvPr id="0" name=""/>
        <dsp:cNvSpPr/>
      </dsp:nvSpPr>
      <dsp:spPr>
        <a:xfrm>
          <a:off x="0" y="222997"/>
          <a:ext cx="7992888" cy="11793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定义：主要是土屑蠕动，是坡面上的岩屑、土体在重力作用下，顺坡发生极缓慢移动的现象。</a:t>
          </a:r>
          <a:endParaRPr lang="zh-CN" sz="2800" b="1" kern="1200" dirty="0"/>
        </a:p>
      </dsp:txBody>
      <dsp:txXfrm>
        <a:off x="57572" y="280569"/>
        <a:ext cx="7877744" cy="1064216"/>
      </dsp:txXfrm>
    </dsp:sp>
    <dsp:sp modelId="{47A13D0E-6385-4768-ADDB-D6271E6EF60A}">
      <dsp:nvSpPr>
        <dsp:cNvPr id="0" name=""/>
        <dsp:cNvSpPr/>
      </dsp:nvSpPr>
      <dsp:spPr>
        <a:xfrm>
          <a:off x="0" y="1482997"/>
          <a:ext cx="7992888" cy="8212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产生原因：</a:t>
          </a:r>
          <a:endParaRPr lang="zh-CN" sz="2800" b="1" kern="1200" dirty="0"/>
        </a:p>
      </dsp:txBody>
      <dsp:txXfrm>
        <a:off x="40091" y="1523088"/>
        <a:ext cx="7912706" cy="741077"/>
      </dsp:txXfrm>
    </dsp:sp>
    <dsp:sp modelId="{290D1609-3C3A-44D0-AFCC-AABE6AE7E874}">
      <dsp:nvSpPr>
        <dsp:cNvPr id="0" name=""/>
        <dsp:cNvSpPr/>
      </dsp:nvSpPr>
      <dsp:spPr>
        <a:xfrm>
          <a:off x="0" y="2304257"/>
          <a:ext cx="7992888"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774"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b="1" kern="1200" dirty="0" smtClean="0"/>
            <a:t>土层中冻结与融解、干与湿和温度等因素的变化，</a:t>
          </a:r>
          <a:endParaRPr lang="zh-CN" sz="2200" b="1" kern="1200" dirty="0"/>
        </a:p>
        <a:p>
          <a:pPr marL="228600" lvl="1" indent="-228600" algn="l" defTabSz="977900" rtl="0">
            <a:lnSpc>
              <a:spcPct val="90000"/>
            </a:lnSpc>
            <a:spcBef>
              <a:spcPct val="0"/>
            </a:spcBef>
            <a:spcAft>
              <a:spcPct val="20000"/>
            </a:spcAft>
            <a:buChar char="••"/>
          </a:pPr>
          <a:r>
            <a:rPr lang="zh-CN" sz="2200" b="1" kern="1200" dirty="0" smtClean="0"/>
            <a:t>导致坡地上的土屑时胀时缩，</a:t>
          </a:r>
          <a:endParaRPr lang="zh-CN" sz="2200" b="1" kern="1200" dirty="0"/>
        </a:p>
        <a:p>
          <a:pPr marL="228600" lvl="1" indent="-228600" algn="l" defTabSz="977900" rtl="0">
            <a:lnSpc>
              <a:spcPct val="90000"/>
            </a:lnSpc>
            <a:spcBef>
              <a:spcPct val="0"/>
            </a:spcBef>
            <a:spcAft>
              <a:spcPct val="20000"/>
            </a:spcAft>
            <a:buChar char="••"/>
          </a:pPr>
          <a:r>
            <a:rPr lang="zh-CN" sz="2200" b="1" kern="1200" smtClean="0"/>
            <a:t>在</a:t>
          </a:r>
          <a:r>
            <a:rPr lang="zh-CN" sz="2200" b="1" kern="1200" dirty="0" smtClean="0"/>
            <a:t>胀缩过程中，受重力的作用，使土屑向坡地下方逐步移动。</a:t>
          </a:r>
          <a:endParaRPr lang="zh-CN" sz="2200" b="1" kern="1200" dirty="0"/>
        </a:p>
      </dsp:txBody>
      <dsp:txXfrm>
        <a:off x="0" y="2304257"/>
        <a:ext cx="7992888" cy="12171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844B1-29F2-435D-9FB6-68F5196C9C6C}">
      <dsp:nvSpPr>
        <dsp:cNvPr id="0" name=""/>
        <dsp:cNvSpPr/>
      </dsp:nvSpPr>
      <dsp:spPr>
        <a:xfrm>
          <a:off x="0" y="428058"/>
          <a:ext cx="8229600" cy="116943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62356" rIns="638708" bIns="192024" numCol="1" spcCol="1270" anchor="t" anchorCtr="0">
          <a:noAutofit/>
        </a:bodyPr>
        <a:lstStyle/>
        <a:p>
          <a:pPr marL="228600" lvl="1" indent="-228600" algn="l" defTabSz="1200150" rtl="0">
            <a:lnSpc>
              <a:spcPct val="90000"/>
            </a:lnSpc>
            <a:spcBef>
              <a:spcPct val="0"/>
            </a:spcBef>
            <a:spcAft>
              <a:spcPct val="15000"/>
            </a:spcAft>
            <a:buChar char="••"/>
          </a:pPr>
          <a:r>
            <a:rPr lang="en-US" sz="2700" b="1" kern="1200" dirty="0" smtClean="0"/>
            <a:t>15°~30°</a:t>
          </a:r>
          <a:r>
            <a:rPr lang="zh-CN" sz="2700" b="1" kern="1200" dirty="0" smtClean="0"/>
            <a:t>的坡地。</a:t>
          </a:r>
          <a:endParaRPr lang="zh-CN" sz="2700" b="1" kern="1200" dirty="0"/>
        </a:p>
      </dsp:txBody>
      <dsp:txXfrm>
        <a:off x="0" y="428058"/>
        <a:ext cx="8229600" cy="1169437"/>
      </dsp:txXfrm>
    </dsp:sp>
    <dsp:sp modelId="{A908ACFA-957B-41FC-A196-F1F322BAC0C4}">
      <dsp:nvSpPr>
        <dsp:cNvPr id="0" name=""/>
        <dsp:cNvSpPr/>
      </dsp:nvSpPr>
      <dsp:spPr>
        <a:xfrm>
          <a:off x="411480" y="29538"/>
          <a:ext cx="5760720" cy="7970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00150" rtl="0">
            <a:lnSpc>
              <a:spcPct val="90000"/>
            </a:lnSpc>
            <a:spcBef>
              <a:spcPct val="0"/>
            </a:spcBef>
            <a:spcAft>
              <a:spcPct val="35000"/>
            </a:spcAft>
          </a:pPr>
          <a:r>
            <a:rPr lang="zh-CN" sz="2700" b="1" kern="1200" dirty="0" smtClean="0"/>
            <a:t>主要出现地点：</a:t>
          </a:r>
          <a:endParaRPr lang="en-US" altLang="zh-CN" sz="2700" b="1" kern="1200" dirty="0" smtClean="0"/>
        </a:p>
      </dsp:txBody>
      <dsp:txXfrm>
        <a:off x="450388" y="68446"/>
        <a:ext cx="5682904" cy="719224"/>
      </dsp:txXfrm>
    </dsp:sp>
    <dsp:sp modelId="{32ACCE94-F77E-40E2-8337-B910369B35DD}">
      <dsp:nvSpPr>
        <dsp:cNvPr id="0" name=""/>
        <dsp:cNvSpPr/>
      </dsp:nvSpPr>
      <dsp:spPr>
        <a:xfrm>
          <a:off x="0" y="2141816"/>
          <a:ext cx="8229600" cy="2041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62356" rIns="638708" bIns="192024" numCol="1" spcCol="1270" anchor="t" anchorCtr="0">
          <a:noAutofit/>
        </a:bodyPr>
        <a:lstStyle/>
        <a:p>
          <a:pPr marL="228600" lvl="1" indent="-228600" algn="l" defTabSz="1200150" rtl="0">
            <a:lnSpc>
              <a:spcPct val="90000"/>
            </a:lnSpc>
            <a:spcBef>
              <a:spcPct val="0"/>
            </a:spcBef>
            <a:spcAft>
              <a:spcPct val="15000"/>
            </a:spcAft>
            <a:buChar char="••"/>
          </a:pPr>
          <a:r>
            <a:rPr lang="zh-CN" altLang="en-US" sz="2700" b="1" kern="1200" dirty="0" smtClean="0"/>
            <a:t>平常不易察觉蠕动，</a:t>
          </a:r>
          <a:endParaRPr lang="zh-CN" altLang="en-US" sz="2700" b="1" kern="1200" dirty="0"/>
        </a:p>
        <a:p>
          <a:pPr marL="228600" lvl="1" indent="-228600" algn="l" defTabSz="1200150" rtl="0">
            <a:lnSpc>
              <a:spcPct val="90000"/>
            </a:lnSpc>
            <a:spcBef>
              <a:spcPct val="0"/>
            </a:spcBef>
            <a:spcAft>
              <a:spcPct val="15000"/>
            </a:spcAft>
            <a:buChar char="••"/>
          </a:pPr>
          <a:r>
            <a:rPr lang="zh-CN" altLang="en-US" sz="2700" b="1" kern="1200" dirty="0" smtClean="0"/>
            <a:t>但经过相当长的时间之后，可以发现碎屑层或土层发生弯曲，斜坡上的物体发生变形。</a:t>
          </a:r>
          <a:endParaRPr lang="zh-CN" altLang="en-US" sz="2700" b="1" kern="1200" dirty="0"/>
        </a:p>
      </dsp:txBody>
      <dsp:txXfrm>
        <a:off x="0" y="2141816"/>
        <a:ext cx="8229600" cy="2041200"/>
      </dsp:txXfrm>
    </dsp:sp>
    <dsp:sp modelId="{05C8DD2F-6A76-45DD-BBE4-19DDC7801102}">
      <dsp:nvSpPr>
        <dsp:cNvPr id="0" name=""/>
        <dsp:cNvSpPr/>
      </dsp:nvSpPr>
      <dsp:spPr>
        <a:xfrm>
          <a:off x="411480" y="1743296"/>
          <a:ext cx="5760720" cy="7970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00150" rtl="0">
            <a:lnSpc>
              <a:spcPct val="90000"/>
            </a:lnSpc>
            <a:spcBef>
              <a:spcPct val="0"/>
            </a:spcBef>
            <a:spcAft>
              <a:spcPct val="35000"/>
            </a:spcAft>
          </a:pPr>
          <a:r>
            <a:rPr lang="zh-CN" altLang="en-US" sz="2700" b="1" kern="1200" dirty="0" smtClean="0"/>
            <a:t>作用结果：</a:t>
          </a:r>
          <a:endParaRPr lang="zh-CN" altLang="en-US" sz="2700" b="1" kern="1200" dirty="0"/>
        </a:p>
      </dsp:txBody>
      <dsp:txXfrm>
        <a:off x="450388" y="1782204"/>
        <a:ext cx="5682904" cy="7192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384CE-8799-42F2-86F0-62739E57DF46}">
      <dsp:nvSpPr>
        <dsp:cNvPr id="0" name=""/>
        <dsp:cNvSpPr/>
      </dsp:nvSpPr>
      <dsp:spPr>
        <a:xfrm>
          <a:off x="0" y="45234"/>
          <a:ext cx="8229600" cy="84582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altLang="en-US" sz="3600" b="1" kern="1200" dirty="0" smtClean="0"/>
            <a:t>定义：</a:t>
          </a:r>
          <a:endParaRPr lang="zh-CN" altLang="en-US" sz="3600" b="1" kern="1200" dirty="0"/>
        </a:p>
      </dsp:txBody>
      <dsp:txXfrm>
        <a:off x="41290" y="86524"/>
        <a:ext cx="8147020" cy="763243"/>
      </dsp:txXfrm>
    </dsp:sp>
    <dsp:sp modelId="{3BE8F9CE-57AF-40F7-A6A5-58EA0E59CAA5}">
      <dsp:nvSpPr>
        <dsp:cNvPr id="0" name=""/>
        <dsp:cNvSpPr/>
      </dsp:nvSpPr>
      <dsp:spPr>
        <a:xfrm>
          <a:off x="0" y="851910"/>
          <a:ext cx="8229600" cy="2532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0640" rIns="227584" bIns="40640" numCol="1" spcCol="1270" anchor="t" anchorCtr="0">
          <a:noAutofit/>
        </a:bodyPr>
        <a:lstStyle/>
        <a:p>
          <a:pPr marL="285750" lvl="1" indent="-285750" algn="l" defTabSz="1422400" rtl="0">
            <a:lnSpc>
              <a:spcPct val="90000"/>
            </a:lnSpc>
            <a:spcBef>
              <a:spcPct val="0"/>
            </a:spcBef>
            <a:spcAft>
              <a:spcPct val="20000"/>
            </a:spcAft>
            <a:buChar char="••"/>
          </a:pPr>
          <a:r>
            <a:rPr lang="zh-CN" altLang="en-US" sz="3200" b="1" kern="1200" dirty="0" smtClean="0"/>
            <a:t>由地表流水作用</a:t>
          </a:r>
          <a:endParaRPr lang="zh-CN" altLang="en-US" sz="3200" b="1" kern="1200" dirty="0"/>
        </a:p>
        <a:p>
          <a:pPr marL="571500" lvl="2" indent="-285750" algn="l" defTabSz="1244600" rtl="0">
            <a:lnSpc>
              <a:spcPct val="90000"/>
            </a:lnSpc>
            <a:spcBef>
              <a:spcPct val="0"/>
            </a:spcBef>
            <a:spcAft>
              <a:spcPct val="20000"/>
            </a:spcAft>
            <a:buChar char="••"/>
          </a:pPr>
          <a:r>
            <a:rPr lang="zh-CN" altLang="en-US" sz="2800" b="1" kern="1200" dirty="0" smtClean="0"/>
            <a:t>侵蚀</a:t>
          </a:r>
          <a:endParaRPr lang="zh-CN" altLang="en-US" sz="2800" b="1" kern="1200" dirty="0"/>
        </a:p>
        <a:p>
          <a:pPr marL="571500" lvl="2" indent="-285750" algn="l" defTabSz="1244600" rtl="0">
            <a:lnSpc>
              <a:spcPct val="90000"/>
            </a:lnSpc>
            <a:spcBef>
              <a:spcPct val="0"/>
            </a:spcBef>
            <a:spcAft>
              <a:spcPct val="20000"/>
            </a:spcAft>
            <a:buChar char="••"/>
          </a:pPr>
          <a:r>
            <a:rPr lang="zh-CN" altLang="en-US" sz="2800" b="1" kern="1200" dirty="0" smtClean="0"/>
            <a:t>搬运</a:t>
          </a:r>
          <a:endParaRPr lang="zh-CN" altLang="en-US" sz="2800" b="1" kern="1200" dirty="0"/>
        </a:p>
        <a:p>
          <a:pPr marL="571500" lvl="2" indent="-285750" algn="l" defTabSz="1244600" rtl="0">
            <a:lnSpc>
              <a:spcPct val="90000"/>
            </a:lnSpc>
            <a:spcBef>
              <a:spcPct val="0"/>
            </a:spcBef>
            <a:spcAft>
              <a:spcPct val="20000"/>
            </a:spcAft>
            <a:buChar char="••"/>
          </a:pPr>
          <a:r>
            <a:rPr lang="zh-CN" altLang="en-US" sz="2800" b="1" kern="1200" dirty="0" smtClean="0"/>
            <a:t>堆积</a:t>
          </a:r>
          <a:endParaRPr lang="zh-CN" altLang="en-US" sz="2800" b="1" kern="1200" dirty="0"/>
        </a:p>
        <a:p>
          <a:pPr marL="285750" lvl="1" indent="-285750" algn="l" defTabSz="1422400" rtl="0">
            <a:lnSpc>
              <a:spcPct val="90000"/>
            </a:lnSpc>
            <a:spcBef>
              <a:spcPct val="0"/>
            </a:spcBef>
            <a:spcAft>
              <a:spcPct val="20000"/>
            </a:spcAft>
            <a:buChar char="••"/>
          </a:pPr>
          <a:r>
            <a:rPr lang="zh-CN" altLang="en-US" sz="3200" b="1" kern="1200" dirty="0" smtClean="0"/>
            <a:t>塑造的各种地貌</a:t>
          </a:r>
          <a:r>
            <a:rPr lang="zh-CN" altLang="en-US" sz="2500" b="1" kern="1200" dirty="0" smtClean="0"/>
            <a:t>。</a:t>
          </a:r>
          <a:endParaRPr lang="zh-CN" altLang="en-US" sz="2800" b="1" kern="1200" dirty="0"/>
        </a:p>
      </dsp:txBody>
      <dsp:txXfrm>
        <a:off x="0" y="851910"/>
        <a:ext cx="8229600" cy="25324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4FBA0-5DA2-43EE-9BF5-E78FB48E7D2A}">
      <dsp:nvSpPr>
        <dsp:cNvPr id="0" name=""/>
        <dsp:cNvSpPr/>
      </dsp:nvSpPr>
      <dsp:spPr>
        <a:xfrm>
          <a:off x="731969" y="2228"/>
          <a:ext cx="3320017" cy="199201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zh-CN" sz="3000" b="1" kern="1200" dirty="0" smtClean="0"/>
            <a:t>流水作用：</a:t>
          </a:r>
          <a:endParaRPr lang="zh-CN" sz="3000" b="1" kern="1200" dirty="0"/>
        </a:p>
        <a:p>
          <a:pPr marL="228600" lvl="1" indent="-228600" algn="l" defTabSz="1022350" rtl="0">
            <a:lnSpc>
              <a:spcPct val="90000"/>
            </a:lnSpc>
            <a:spcBef>
              <a:spcPct val="0"/>
            </a:spcBef>
            <a:spcAft>
              <a:spcPct val="15000"/>
            </a:spcAft>
            <a:buChar char="••"/>
          </a:pPr>
          <a:r>
            <a:rPr lang="zh-CN" sz="2300" b="1" kern="1200" dirty="0" smtClean="0"/>
            <a:t>侵蚀作用</a:t>
          </a:r>
          <a:endParaRPr lang="zh-CN" sz="2300" b="1" kern="1200" dirty="0"/>
        </a:p>
        <a:p>
          <a:pPr marL="228600" lvl="1" indent="-228600" algn="l" defTabSz="1022350" rtl="0">
            <a:lnSpc>
              <a:spcPct val="90000"/>
            </a:lnSpc>
            <a:spcBef>
              <a:spcPct val="0"/>
            </a:spcBef>
            <a:spcAft>
              <a:spcPct val="15000"/>
            </a:spcAft>
            <a:buChar char="••"/>
          </a:pPr>
          <a:r>
            <a:rPr lang="zh-CN" sz="2300" b="1" kern="1200" dirty="0" smtClean="0"/>
            <a:t>搬运作用</a:t>
          </a:r>
          <a:endParaRPr lang="zh-CN" sz="2300" b="1" kern="1200" dirty="0"/>
        </a:p>
        <a:p>
          <a:pPr marL="228600" lvl="1" indent="-228600" algn="l" defTabSz="1022350" rtl="0">
            <a:lnSpc>
              <a:spcPct val="90000"/>
            </a:lnSpc>
            <a:spcBef>
              <a:spcPct val="0"/>
            </a:spcBef>
            <a:spcAft>
              <a:spcPct val="15000"/>
            </a:spcAft>
            <a:buChar char="••"/>
          </a:pPr>
          <a:r>
            <a:rPr lang="zh-CN" sz="2300" b="1" kern="1200" dirty="0" smtClean="0"/>
            <a:t>堆积作用</a:t>
          </a:r>
          <a:endParaRPr lang="zh-CN" sz="2300" b="1" kern="1200" dirty="0"/>
        </a:p>
      </dsp:txBody>
      <dsp:txXfrm>
        <a:off x="731969" y="2228"/>
        <a:ext cx="3320017" cy="1992010"/>
      </dsp:txXfrm>
    </dsp:sp>
    <dsp:sp modelId="{05F3D1F3-A469-48E2-B59F-4FDB9DDB6125}">
      <dsp:nvSpPr>
        <dsp:cNvPr id="0" name=""/>
        <dsp:cNvSpPr/>
      </dsp:nvSpPr>
      <dsp:spPr>
        <a:xfrm>
          <a:off x="4383988" y="2228"/>
          <a:ext cx="3320017" cy="199201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zh-CN" sz="3000" b="1" kern="1200" dirty="0" smtClean="0"/>
            <a:t>影响因素：</a:t>
          </a:r>
          <a:endParaRPr lang="zh-CN" sz="3000" b="1" kern="1200" dirty="0"/>
        </a:p>
        <a:p>
          <a:pPr marL="228600" lvl="1" indent="-228600" algn="l" defTabSz="1022350" rtl="0">
            <a:lnSpc>
              <a:spcPct val="90000"/>
            </a:lnSpc>
            <a:spcBef>
              <a:spcPct val="0"/>
            </a:spcBef>
            <a:spcAft>
              <a:spcPct val="15000"/>
            </a:spcAft>
            <a:buChar char="••"/>
          </a:pPr>
          <a:r>
            <a:rPr lang="zh-CN" sz="2300" b="1" kern="1200" dirty="0" smtClean="0"/>
            <a:t>流速</a:t>
          </a:r>
          <a:endParaRPr lang="zh-CN" sz="2300" b="1" kern="1200" dirty="0"/>
        </a:p>
        <a:p>
          <a:pPr marL="228600" lvl="1" indent="-228600" algn="l" defTabSz="1022350" rtl="0">
            <a:lnSpc>
              <a:spcPct val="90000"/>
            </a:lnSpc>
            <a:spcBef>
              <a:spcPct val="0"/>
            </a:spcBef>
            <a:spcAft>
              <a:spcPct val="15000"/>
            </a:spcAft>
            <a:buChar char="••"/>
          </a:pPr>
          <a:r>
            <a:rPr lang="zh-CN" sz="2300" b="1" kern="1200" dirty="0" smtClean="0"/>
            <a:t>流量</a:t>
          </a:r>
          <a:endParaRPr lang="zh-CN" sz="2300" b="1" kern="1200" dirty="0"/>
        </a:p>
        <a:p>
          <a:pPr marL="228600" lvl="1" indent="-228600" algn="l" defTabSz="1022350" rtl="0">
            <a:lnSpc>
              <a:spcPct val="90000"/>
            </a:lnSpc>
            <a:spcBef>
              <a:spcPct val="0"/>
            </a:spcBef>
            <a:spcAft>
              <a:spcPct val="15000"/>
            </a:spcAft>
            <a:buChar char="••"/>
          </a:pPr>
          <a:r>
            <a:rPr lang="zh-CN" sz="2300" b="1" kern="1200" dirty="0" smtClean="0"/>
            <a:t>含沙量</a:t>
          </a:r>
          <a:endParaRPr lang="zh-CN" sz="2300" b="1" kern="1200" dirty="0"/>
        </a:p>
      </dsp:txBody>
      <dsp:txXfrm>
        <a:off x="4383988" y="2228"/>
        <a:ext cx="3320017" cy="1992010"/>
      </dsp:txXfrm>
    </dsp:sp>
    <dsp:sp modelId="{24E2A8F3-12CB-4B50-AD7D-F2E978B18B48}">
      <dsp:nvSpPr>
        <dsp:cNvPr id="0" name=""/>
        <dsp:cNvSpPr/>
      </dsp:nvSpPr>
      <dsp:spPr>
        <a:xfrm>
          <a:off x="737214" y="2326240"/>
          <a:ext cx="6961545" cy="199201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zh-CN" altLang="en-US" sz="3000" b="1" kern="1200" dirty="0" smtClean="0"/>
            <a:t>两者关系</a:t>
          </a:r>
          <a:r>
            <a:rPr lang="zh-CN" sz="3000" b="1" kern="1200" dirty="0" smtClean="0"/>
            <a:t>：</a:t>
          </a:r>
          <a:endParaRPr lang="zh-CN" sz="3000" b="1" kern="1200" dirty="0"/>
        </a:p>
        <a:p>
          <a:pPr marL="228600" lvl="1" indent="-228600" algn="l" defTabSz="1022350" rtl="0">
            <a:lnSpc>
              <a:spcPct val="90000"/>
            </a:lnSpc>
            <a:spcBef>
              <a:spcPct val="0"/>
            </a:spcBef>
            <a:spcAft>
              <a:spcPct val="15000"/>
            </a:spcAft>
            <a:buChar char="••"/>
          </a:pPr>
          <a:r>
            <a:rPr lang="zh-CN" sz="2300" b="1" kern="1200" dirty="0" smtClean="0"/>
            <a:t>当流速、流量增加，或含沙量减少时，产生侵蚀作用，并将侵蚀下来的物质运走（搬运作用）；</a:t>
          </a:r>
          <a:endParaRPr lang="zh-CN" sz="2300" b="1" kern="1200" dirty="0"/>
        </a:p>
        <a:p>
          <a:pPr marL="228600" lvl="1" indent="-228600" algn="l" defTabSz="1022350" rtl="0">
            <a:lnSpc>
              <a:spcPct val="90000"/>
            </a:lnSpc>
            <a:spcBef>
              <a:spcPct val="0"/>
            </a:spcBef>
            <a:spcAft>
              <a:spcPct val="15000"/>
            </a:spcAft>
            <a:buChar char="••"/>
          </a:pPr>
          <a:r>
            <a:rPr lang="zh-CN" sz="2300" b="1" kern="1200" smtClean="0"/>
            <a:t>相反</a:t>
          </a:r>
          <a:r>
            <a:rPr lang="zh-CN" sz="2300" b="1" kern="1200" dirty="0" smtClean="0"/>
            <a:t>就发生堆积。 </a:t>
          </a:r>
          <a:endParaRPr lang="zh-CN" sz="2300" b="1" kern="1200" dirty="0"/>
        </a:p>
      </dsp:txBody>
      <dsp:txXfrm>
        <a:off x="737214" y="2326240"/>
        <a:ext cx="6961545" cy="199201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BB36D-6093-4022-BEC2-57B6E27FD404}">
      <dsp:nvSpPr>
        <dsp:cNvPr id="0" name=""/>
        <dsp:cNvSpPr/>
      </dsp:nvSpPr>
      <dsp:spPr>
        <a:xfrm>
          <a:off x="0" y="373218"/>
          <a:ext cx="7488832" cy="1968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81217" tIns="520700" rIns="581217" bIns="177800" numCol="1" spcCol="1270" anchor="t" anchorCtr="0">
          <a:noAutofit/>
        </a:bodyPr>
        <a:lstStyle/>
        <a:p>
          <a:pPr marL="228600" lvl="1" indent="-228600" algn="l" defTabSz="1111250" rtl="0">
            <a:lnSpc>
              <a:spcPct val="90000"/>
            </a:lnSpc>
            <a:spcBef>
              <a:spcPct val="0"/>
            </a:spcBef>
            <a:spcAft>
              <a:spcPct val="15000"/>
            </a:spcAft>
            <a:buChar char="••"/>
          </a:pPr>
          <a:r>
            <a:rPr lang="zh-CN" altLang="en-US" sz="2500" b="1" kern="1200" dirty="0" smtClean="0"/>
            <a:t>坡面流水</a:t>
          </a:r>
          <a:endParaRPr lang="zh-CN" altLang="en-US" sz="2500" b="1" kern="1200" dirty="0"/>
        </a:p>
        <a:p>
          <a:pPr marL="228600" lvl="1" indent="-228600" algn="l" defTabSz="1111250" rtl="0">
            <a:lnSpc>
              <a:spcPct val="90000"/>
            </a:lnSpc>
            <a:spcBef>
              <a:spcPct val="0"/>
            </a:spcBef>
            <a:spcAft>
              <a:spcPct val="15000"/>
            </a:spcAft>
            <a:buChar char="••"/>
          </a:pPr>
          <a:r>
            <a:rPr lang="zh-CN" altLang="en-US" sz="2500" b="1" kern="1200" dirty="0" smtClean="0"/>
            <a:t>沟谷流水</a:t>
          </a:r>
          <a:endParaRPr lang="zh-CN" altLang="en-US" sz="2500" b="1" kern="1200" dirty="0"/>
        </a:p>
        <a:p>
          <a:pPr marL="228600" lvl="1" indent="-228600" algn="l" defTabSz="1111250" rtl="0">
            <a:lnSpc>
              <a:spcPct val="90000"/>
            </a:lnSpc>
            <a:spcBef>
              <a:spcPct val="0"/>
            </a:spcBef>
            <a:spcAft>
              <a:spcPct val="15000"/>
            </a:spcAft>
            <a:buChar char="••"/>
          </a:pPr>
          <a:r>
            <a:rPr lang="zh-CN" altLang="en-US" sz="2500" b="1" kern="1200" dirty="0" smtClean="0"/>
            <a:t>河流</a:t>
          </a:r>
          <a:endParaRPr lang="zh-CN" altLang="en-US" sz="2500" b="1" kern="1200" dirty="0"/>
        </a:p>
      </dsp:txBody>
      <dsp:txXfrm>
        <a:off x="0" y="373218"/>
        <a:ext cx="7488832" cy="1968750"/>
      </dsp:txXfrm>
    </dsp:sp>
    <dsp:sp modelId="{22E67205-BD08-44FD-ACF2-353914C5FB77}">
      <dsp:nvSpPr>
        <dsp:cNvPr id="0" name=""/>
        <dsp:cNvSpPr/>
      </dsp:nvSpPr>
      <dsp:spPr>
        <a:xfrm>
          <a:off x="374441" y="4218"/>
          <a:ext cx="5242182" cy="7380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8142" tIns="0" rIns="198142" bIns="0" numCol="1" spcCol="1270" anchor="ctr" anchorCtr="0">
          <a:noAutofit/>
        </a:bodyPr>
        <a:lstStyle/>
        <a:p>
          <a:pPr lvl="0" algn="l" defTabSz="1111250" rtl="0">
            <a:lnSpc>
              <a:spcPct val="90000"/>
            </a:lnSpc>
            <a:spcBef>
              <a:spcPct val="0"/>
            </a:spcBef>
            <a:spcAft>
              <a:spcPct val="35000"/>
            </a:spcAft>
          </a:pPr>
          <a:r>
            <a:rPr lang="zh-CN" altLang="en-US" sz="2500" b="1" kern="1200" dirty="0" smtClean="0">
              <a:effectLst>
                <a:outerShdw blurRad="38100" dist="38100" dir="2700000" algn="tl">
                  <a:srgbClr val="000000">
                    <a:alpha val="43137"/>
                  </a:srgbClr>
                </a:outerShdw>
              </a:effectLst>
            </a:rPr>
            <a:t>地表流水的分类：</a:t>
          </a:r>
          <a:endParaRPr lang="zh-CN" altLang="en-US" sz="2500" b="1" kern="1200" dirty="0">
            <a:effectLst>
              <a:outerShdw blurRad="38100" dist="38100" dir="2700000" algn="tl">
                <a:srgbClr val="000000">
                  <a:alpha val="43137"/>
                </a:srgbClr>
              </a:outerShdw>
            </a:effectLst>
          </a:endParaRPr>
        </a:p>
      </dsp:txBody>
      <dsp:txXfrm>
        <a:off x="410467" y="40244"/>
        <a:ext cx="5170130" cy="66594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8D738-2AA2-409E-ADF6-658B8555D1EE}">
      <dsp:nvSpPr>
        <dsp:cNvPr id="0" name=""/>
        <dsp:cNvSpPr/>
      </dsp:nvSpPr>
      <dsp:spPr>
        <a:xfrm>
          <a:off x="0" y="292586"/>
          <a:ext cx="8229600" cy="1107225"/>
        </a:xfrm>
        <a:prstGeom prst="rect">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雨水或冰雪融水直接在地表形成的薄层片流和细流，出现的时间很短，被冲刷下来的物质，成为江河泥沙的主要来源。 </a:t>
          </a:r>
          <a:endParaRPr lang="zh-CN" sz="1900" b="1" kern="1200" dirty="0"/>
        </a:p>
      </dsp:txBody>
      <dsp:txXfrm>
        <a:off x="0" y="292586"/>
        <a:ext cx="8229600" cy="1107225"/>
      </dsp:txXfrm>
    </dsp:sp>
    <dsp:sp modelId="{239EDE83-C06C-43AD-8B4A-809010D027E4}">
      <dsp:nvSpPr>
        <dsp:cNvPr id="0" name=""/>
        <dsp:cNvSpPr/>
      </dsp:nvSpPr>
      <dsp:spPr>
        <a:xfrm>
          <a:off x="411480" y="12146"/>
          <a:ext cx="5760720" cy="560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44550" rtl="0">
            <a:lnSpc>
              <a:spcPct val="90000"/>
            </a:lnSpc>
            <a:spcBef>
              <a:spcPct val="0"/>
            </a:spcBef>
            <a:spcAft>
              <a:spcPct val="35000"/>
            </a:spcAft>
          </a:pPr>
          <a:r>
            <a:rPr lang="zh-CN" sz="1900" b="1" kern="1200" dirty="0" smtClean="0"/>
            <a:t>坡面流水：</a:t>
          </a:r>
          <a:endParaRPr lang="zh-CN" sz="1900" b="1" kern="1200" dirty="0"/>
        </a:p>
      </dsp:txBody>
      <dsp:txXfrm>
        <a:off x="438860" y="39526"/>
        <a:ext cx="5705960" cy="506120"/>
      </dsp:txXfrm>
    </dsp:sp>
    <dsp:sp modelId="{A0DFDE90-E3E6-44D9-93F6-FB2C3CBBBD81}">
      <dsp:nvSpPr>
        <dsp:cNvPr id="0" name=""/>
        <dsp:cNvSpPr/>
      </dsp:nvSpPr>
      <dsp:spPr>
        <a:xfrm>
          <a:off x="0" y="1782851"/>
          <a:ext cx="8229600" cy="1107225"/>
        </a:xfrm>
        <a:prstGeom prst="rect">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坡面流水冲刷下来的物质，或汇入沟谷与河流，或在缓坡、坡麓与洼地堆积下来，成为坡积物。</a:t>
          </a:r>
          <a:endParaRPr lang="zh-CN" sz="1900" b="1" kern="1200" dirty="0"/>
        </a:p>
      </dsp:txBody>
      <dsp:txXfrm>
        <a:off x="0" y="1782851"/>
        <a:ext cx="8229600" cy="1107225"/>
      </dsp:txXfrm>
    </dsp:sp>
    <dsp:sp modelId="{9C4FE899-0C5B-45FB-9CF5-5CBFBF29A7FD}">
      <dsp:nvSpPr>
        <dsp:cNvPr id="0" name=""/>
        <dsp:cNvSpPr/>
      </dsp:nvSpPr>
      <dsp:spPr>
        <a:xfrm>
          <a:off x="411480" y="1502411"/>
          <a:ext cx="5760720" cy="560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44550" rtl="0">
            <a:lnSpc>
              <a:spcPct val="90000"/>
            </a:lnSpc>
            <a:spcBef>
              <a:spcPct val="0"/>
            </a:spcBef>
            <a:spcAft>
              <a:spcPct val="35000"/>
            </a:spcAft>
          </a:pPr>
          <a:r>
            <a:rPr lang="zh-CN" sz="1900" b="1" kern="1200" dirty="0" smtClean="0"/>
            <a:t>坡积物：</a:t>
          </a:r>
          <a:endParaRPr lang="zh-CN" sz="1900" b="1" kern="1200" dirty="0"/>
        </a:p>
      </dsp:txBody>
      <dsp:txXfrm>
        <a:off x="438860" y="1529791"/>
        <a:ext cx="5705960" cy="506120"/>
      </dsp:txXfrm>
    </dsp:sp>
    <dsp:sp modelId="{BE6C9345-E160-4EF1-BC50-04C5077FC725}">
      <dsp:nvSpPr>
        <dsp:cNvPr id="0" name=""/>
        <dsp:cNvSpPr/>
      </dsp:nvSpPr>
      <dsp:spPr>
        <a:xfrm>
          <a:off x="0" y="3273116"/>
          <a:ext cx="8229600" cy="1107225"/>
        </a:xfrm>
        <a:prstGeom prst="rect">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坡麓堆积围绕着山麓接连地成片分布时，形似衣裙，称为坡积裙。</a:t>
          </a:r>
          <a:endParaRPr lang="zh-CN" sz="1900" b="1" kern="1200" dirty="0"/>
        </a:p>
      </dsp:txBody>
      <dsp:txXfrm>
        <a:off x="0" y="3273116"/>
        <a:ext cx="8229600" cy="1107225"/>
      </dsp:txXfrm>
    </dsp:sp>
    <dsp:sp modelId="{840D9241-2D19-4730-B081-774809CE7C73}">
      <dsp:nvSpPr>
        <dsp:cNvPr id="0" name=""/>
        <dsp:cNvSpPr/>
      </dsp:nvSpPr>
      <dsp:spPr>
        <a:xfrm>
          <a:off x="411480" y="2992676"/>
          <a:ext cx="5760720" cy="560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44550" rtl="0">
            <a:lnSpc>
              <a:spcPct val="90000"/>
            </a:lnSpc>
            <a:spcBef>
              <a:spcPct val="0"/>
            </a:spcBef>
            <a:spcAft>
              <a:spcPct val="35000"/>
            </a:spcAft>
          </a:pPr>
          <a:r>
            <a:rPr lang="zh-CN" sz="1900" b="1" kern="1200" dirty="0" smtClean="0"/>
            <a:t>坡积裙：</a:t>
          </a:r>
          <a:endParaRPr lang="zh-CN" sz="1900" b="1" kern="1200" dirty="0"/>
        </a:p>
      </dsp:txBody>
      <dsp:txXfrm>
        <a:off x="438860" y="3020056"/>
        <a:ext cx="570596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CC712-C9E4-40C1-8FF8-BEE44977DD84}">
      <dsp:nvSpPr>
        <dsp:cNvPr id="0" name=""/>
        <dsp:cNvSpPr/>
      </dsp:nvSpPr>
      <dsp:spPr>
        <a:xfrm>
          <a:off x="166743" y="232"/>
          <a:ext cx="1605975" cy="9635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b="1" kern="1200" dirty="0" smtClean="0">
              <a:effectLst>
                <a:outerShdw blurRad="38100" dist="38100" dir="2700000" algn="tl">
                  <a:srgbClr val="000000">
                    <a:alpha val="43137"/>
                  </a:srgbClr>
                </a:outerShdw>
              </a:effectLst>
            </a:rPr>
            <a:t>构造运动</a:t>
          </a:r>
          <a:endParaRPr lang="zh-CN" sz="2700" b="1" kern="1200" dirty="0">
            <a:effectLst>
              <a:outerShdw blurRad="38100" dist="38100" dir="2700000" algn="tl">
                <a:srgbClr val="000000">
                  <a:alpha val="43137"/>
                </a:srgbClr>
              </a:outerShdw>
            </a:effectLst>
          </a:endParaRPr>
        </a:p>
      </dsp:txBody>
      <dsp:txXfrm>
        <a:off x="166743" y="232"/>
        <a:ext cx="1605975" cy="963585"/>
      </dsp:txXfrm>
    </dsp:sp>
    <dsp:sp modelId="{15E4406F-B110-46D0-80A0-990799FB965A}">
      <dsp:nvSpPr>
        <dsp:cNvPr id="0" name=""/>
        <dsp:cNvSpPr/>
      </dsp:nvSpPr>
      <dsp:spPr>
        <a:xfrm>
          <a:off x="1933316" y="232"/>
          <a:ext cx="1605975" cy="9635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b="1" kern="1200" dirty="0" smtClean="0">
              <a:effectLst>
                <a:outerShdw blurRad="38100" dist="38100" dir="2700000" algn="tl">
                  <a:srgbClr val="000000">
                    <a:alpha val="43137"/>
                  </a:srgbClr>
                </a:outerShdw>
              </a:effectLst>
            </a:rPr>
            <a:t>气候因素</a:t>
          </a:r>
          <a:endParaRPr lang="zh-CN" sz="2700" b="1" kern="1200" dirty="0">
            <a:effectLst>
              <a:outerShdw blurRad="38100" dist="38100" dir="2700000" algn="tl">
                <a:srgbClr val="000000">
                  <a:alpha val="43137"/>
                </a:srgbClr>
              </a:outerShdw>
            </a:effectLst>
          </a:endParaRPr>
        </a:p>
      </dsp:txBody>
      <dsp:txXfrm>
        <a:off x="1933316" y="232"/>
        <a:ext cx="1605975" cy="963585"/>
      </dsp:txXfrm>
    </dsp:sp>
    <dsp:sp modelId="{3329AFD3-F610-4D72-BD8E-125335E59B68}">
      <dsp:nvSpPr>
        <dsp:cNvPr id="0" name=""/>
        <dsp:cNvSpPr/>
      </dsp:nvSpPr>
      <dsp:spPr>
        <a:xfrm>
          <a:off x="3699889" y="232"/>
          <a:ext cx="1605975" cy="9635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b="1" kern="1200" smtClean="0">
              <a:effectLst>
                <a:outerShdw blurRad="38100" dist="38100" dir="2700000" algn="tl">
                  <a:srgbClr val="000000">
                    <a:alpha val="43137"/>
                  </a:srgbClr>
                </a:outerShdw>
              </a:effectLst>
            </a:rPr>
            <a:t>岩性</a:t>
          </a:r>
          <a:endParaRPr lang="zh-CN" sz="2700" b="1" kern="1200" dirty="0">
            <a:effectLst>
              <a:outerShdw blurRad="38100" dist="38100" dir="2700000" algn="tl">
                <a:srgbClr val="000000">
                  <a:alpha val="43137"/>
                </a:srgbClr>
              </a:outerShdw>
            </a:effectLst>
          </a:endParaRPr>
        </a:p>
      </dsp:txBody>
      <dsp:txXfrm>
        <a:off x="3699889" y="232"/>
        <a:ext cx="1605975" cy="963585"/>
      </dsp:txXfrm>
    </dsp:sp>
    <dsp:sp modelId="{2B2008BD-B645-4958-B8DD-AB0A55055295}">
      <dsp:nvSpPr>
        <dsp:cNvPr id="0" name=""/>
        <dsp:cNvSpPr/>
      </dsp:nvSpPr>
      <dsp:spPr>
        <a:xfrm>
          <a:off x="1933316" y="1124414"/>
          <a:ext cx="1605975" cy="9635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CN" sz="2700" b="1" kern="1200" dirty="0" smtClean="0">
              <a:effectLst>
                <a:outerShdw blurRad="38100" dist="38100" dir="2700000" algn="tl">
                  <a:srgbClr val="000000">
                    <a:alpha val="43137"/>
                  </a:srgbClr>
                </a:outerShdw>
              </a:effectLst>
            </a:rPr>
            <a:t>人类活动</a:t>
          </a:r>
          <a:endParaRPr lang="zh-CN" sz="2700" b="1" kern="1200" dirty="0">
            <a:effectLst>
              <a:outerShdw blurRad="38100" dist="38100" dir="2700000" algn="tl">
                <a:srgbClr val="000000">
                  <a:alpha val="43137"/>
                </a:srgbClr>
              </a:outerShdw>
            </a:effectLst>
          </a:endParaRPr>
        </a:p>
      </dsp:txBody>
      <dsp:txXfrm>
        <a:off x="1933316" y="1124414"/>
        <a:ext cx="1605975" cy="96358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9DFC5-6458-43F7-8DDB-95945A673B51}">
      <dsp:nvSpPr>
        <dsp:cNvPr id="0" name=""/>
        <dsp:cNvSpPr/>
      </dsp:nvSpPr>
      <dsp:spPr>
        <a:xfrm>
          <a:off x="0" y="19652"/>
          <a:ext cx="8003232" cy="11419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沟谷水流的形成：坡面细流顺坡而下时，流速、流量加大，并转变为线状集流，形成冲刷能力增强的沟谷水流。</a:t>
          </a:r>
          <a:endParaRPr lang="zh-CN" altLang="en-US" sz="2400" b="1" kern="1200" dirty="0"/>
        </a:p>
      </dsp:txBody>
      <dsp:txXfrm>
        <a:off x="55744" y="75396"/>
        <a:ext cx="7891744" cy="1030432"/>
      </dsp:txXfrm>
    </dsp:sp>
    <dsp:sp modelId="{E070394A-AD58-463A-A6DC-0B742E45E810}">
      <dsp:nvSpPr>
        <dsp:cNvPr id="0" name=""/>
        <dsp:cNvSpPr/>
      </dsp:nvSpPr>
      <dsp:spPr>
        <a:xfrm>
          <a:off x="0" y="1337252"/>
          <a:ext cx="8003232" cy="11419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沟谷的分布：与岩性、气候、植物等因素有关。</a:t>
          </a:r>
          <a:endParaRPr lang="zh-CN" altLang="en-US" sz="2400" b="1" kern="1200" dirty="0"/>
        </a:p>
      </dsp:txBody>
      <dsp:txXfrm>
        <a:off x="55744" y="1392996"/>
        <a:ext cx="7891744" cy="1030432"/>
      </dsp:txXfrm>
    </dsp:sp>
    <dsp:sp modelId="{598649C8-00B4-47DA-90D3-018A458A7A7A}">
      <dsp:nvSpPr>
        <dsp:cNvPr id="0" name=""/>
        <dsp:cNvSpPr/>
      </dsp:nvSpPr>
      <dsp:spPr>
        <a:xfrm>
          <a:off x="0" y="2654852"/>
          <a:ext cx="8003232" cy="11419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沟谷的特点：规模短小，总剖面上陡下缓，多陡坎、壶穴，横剖面多呈</a:t>
          </a:r>
          <a:r>
            <a:rPr lang="en-US" sz="2400" b="1" kern="1200" dirty="0" smtClean="0"/>
            <a:t>V</a:t>
          </a:r>
          <a:r>
            <a:rPr lang="zh-CN" sz="2400" b="1" kern="1200" dirty="0" smtClean="0"/>
            <a:t>形。</a:t>
          </a:r>
          <a:endParaRPr lang="zh-CN" sz="2400" b="1" kern="1200" dirty="0"/>
        </a:p>
      </dsp:txBody>
      <dsp:txXfrm>
        <a:off x="55744" y="2710596"/>
        <a:ext cx="7891744" cy="103043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3048D-0E13-4CCC-9787-69892B84437C}">
      <dsp:nvSpPr>
        <dsp:cNvPr id="0" name=""/>
        <dsp:cNvSpPr/>
      </dsp:nvSpPr>
      <dsp:spPr>
        <a:xfrm>
          <a:off x="0" y="268266"/>
          <a:ext cx="8229600" cy="138995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固体松散物质储备丰富，例如坡面与沟谷流域内有厚层风化壳、黄土、坡积物与块体运动堆积物；</a:t>
          </a:r>
          <a:endParaRPr lang="zh-CN" sz="2400" b="1" kern="1200" dirty="0"/>
        </a:p>
      </dsp:txBody>
      <dsp:txXfrm>
        <a:off x="67852" y="336118"/>
        <a:ext cx="8093896" cy="1254255"/>
      </dsp:txXfrm>
    </dsp:sp>
    <dsp:sp modelId="{34DB2776-5DDE-4E20-B77D-FD6E0FEF8EB6}">
      <dsp:nvSpPr>
        <dsp:cNvPr id="0" name=""/>
        <dsp:cNvSpPr/>
      </dsp:nvSpPr>
      <dsp:spPr>
        <a:xfrm>
          <a:off x="0" y="1727346"/>
          <a:ext cx="8229600" cy="138995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坡面坡度与沟谷纵比降较大。以重力作用为主，土体失稳且供给量大的重力坡，有滑坡活动或冲刷严重的侵蚀坡，纵比降较大且具有土质沟床的沟谷，最有利于泥石流形成；</a:t>
          </a:r>
          <a:endParaRPr lang="zh-CN" sz="2400" b="1" kern="1200" dirty="0"/>
        </a:p>
      </dsp:txBody>
      <dsp:txXfrm>
        <a:off x="67852" y="1795198"/>
        <a:ext cx="8093896" cy="1254255"/>
      </dsp:txXfrm>
    </dsp:sp>
    <dsp:sp modelId="{83B201FC-6D29-4507-973E-78A242CF1577}">
      <dsp:nvSpPr>
        <dsp:cNvPr id="0" name=""/>
        <dsp:cNvSpPr/>
      </dsp:nvSpPr>
      <dsp:spPr>
        <a:xfrm>
          <a:off x="0" y="3186426"/>
          <a:ext cx="8229600" cy="107126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可从高强度降水或冰雪融水获得充足的水源供给。</a:t>
          </a:r>
          <a:endParaRPr lang="zh-CN" sz="2400" b="1" kern="1200" dirty="0"/>
        </a:p>
      </dsp:txBody>
      <dsp:txXfrm>
        <a:off x="52295" y="3238721"/>
        <a:ext cx="8125010" cy="96667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04D45-98F3-4E4A-B44D-802B4BA58B9D}">
      <dsp:nvSpPr>
        <dsp:cNvPr id="0" name=""/>
        <dsp:cNvSpPr/>
      </dsp:nvSpPr>
      <dsp:spPr>
        <a:xfrm>
          <a:off x="0" y="56486"/>
          <a:ext cx="8229600"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根据河谷的横剖面的分类：</a:t>
          </a:r>
          <a:endParaRPr lang="zh-CN" sz="3000" b="1" kern="1200" dirty="0"/>
        </a:p>
      </dsp:txBody>
      <dsp:txXfrm>
        <a:off x="36839" y="93325"/>
        <a:ext cx="8155922" cy="680971"/>
      </dsp:txXfrm>
    </dsp:sp>
    <dsp:sp modelId="{72341870-18A2-4DA8-9961-1CC6D617F0FB}">
      <dsp:nvSpPr>
        <dsp:cNvPr id="0" name=""/>
        <dsp:cNvSpPr/>
      </dsp:nvSpPr>
      <dsp:spPr>
        <a:xfrm>
          <a:off x="0" y="811136"/>
          <a:ext cx="8229600" cy="83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谷底：包括河床和河漫滩；</a:t>
          </a:r>
          <a:endParaRPr lang="zh-CN" sz="2300" b="1" kern="1200" dirty="0"/>
        </a:p>
        <a:p>
          <a:pPr marL="228600" lvl="1" indent="-228600" algn="l" defTabSz="1022350" rtl="0">
            <a:lnSpc>
              <a:spcPct val="90000"/>
            </a:lnSpc>
            <a:spcBef>
              <a:spcPct val="0"/>
            </a:spcBef>
            <a:spcAft>
              <a:spcPct val="20000"/>
            </a:spcAft>
            <a:buChar char="••"/>
          </a:pPr>
          <a:r>
            <a:rPr lang="zh-CN" sz="2300" b="1" kern="1200" dirty="0" smtClean="0"/>
            <a:t>谷坡：常发育成阶地。</a:t>
          </a:r>
          <a:endParaRPr lang="zh-CN" sz="2300" b="1" kern="1200" dirty="0"/>
        </a:p>
      </dsp:txBody>
      <dsp:txXfrm>
        <a:off x="0" y="811136"/>
        <a:ext cx="8229600" cy="838350"/>
      </dsp:txXfrm>
    </dsp:sp>
    <dsp:sp modelId="{F051E916-B1B0-4F14-B3D4-FB1B5723B6DD}">
      <dsp:nvSpPr>
        <dsp:cNvPr id="0" name=""/>
        <dsp:cNvSpPr/>
      </dsp:nvSpPr>
      <dsp:spPr>
        <a:xfrm>
          <a:off x="0" y="1649486"/>
          <a:ext cx="8229600"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根据河谷的纵剖面的分类：</a:t>
          </a:r>
          <a:endParaRPr lang="zh-CN" sz="3000" b="1" kern="1200" dirty="0"/>
        </a:p>
      </dsp:txBody>
      <dsp:txXfrm>
        <a:off x="36839" y="1686325"/>
        <a:ext cx="8155922" cy="680971"/>
      </dsp:txXfrm>
    </dsp:sp>
    <dsp:sp modelId="{0FEF4E24-EFAE-41ED-864E-9E03F6260E0A}">
      <dsp:nvSpPr>
        <dsp:cNvPr id="0" name=""/>
        <dsp:cNvSpPr/>
      </dsp:nvSpPr>
      <dsp:spPr>
        <a:xfrm>
          <a:off x="0" y="2404136"/>
          <a:ext cx="8229600" cy="167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上流河谷：狭窄，常见瀑布；</a:t>
          </a:r>
          <a:endParaRPr lang="zh-CN" sz="2300" b="1" kern="1200" dirty="0"/>
        </a:p>
        <a:p>
          <a:pPr marL="228600" lvl="1" indent="-228600" algn="l" defTabSz="1022350" rtl="0">
            <a:lnSpc>
              <a:spcPct val="90000"/>
            </a:lnSpc>
            <a:spcBef>
              <a:spcPct val="0"/>
            </a:spcBef>
            <a:spcAft>
              <a:spcPct val="20000"/>
            </a:spcAft>
            <a:buChar char="••"/>
          </a:pPr>
          <a:r>
            <a:rPr lang="zh-CN" sz="2300" b="1" kern="1200" dirty="0" smtClean="0"/>
            <a:t>中流河谷：较宽，常见河漫滩和阶地；</a:t>
          </a:r>
          <a:endParaRPr lang="zh-CN" sz="2300" b="1" kern="1200" dirty="0"/>
        </a:p>
        <a:p>
          <a:pPr marL="228600" lvl="1" indent="-228600" algn="l" defTabSz="1022350" rtl="0">
            <a:lnSpc>
              <a:spcPct val="90000"/>
            </a:lnSpc>
            <a:spcBef>
              <a:spcPct val="0"/>
            </a:spcBef>
            <a:spcAft>
              <a:spcPct val="20000"/>
            </a:spcAft>
            <a:buChar char="••"/>
          </a:pPr>
          <a:r>
            <a:rPr lang="zh-CN" sz="2300" b="1" kern="1200" dirty="0" smtClean="0"/>
            <a:t>下流河谷：多曲流和汊河；</a:t>
          </a:r>
          <a:endParaRPr lang="zh-CN" sz="2300" b="1" kern="1200" dirty="0"/>
        </a:p>
        <a:p>
          <a:pPr marL="228600" lvl="1" indent="-228600" algn="l" defTabSz="1022350" rtl="0">
            <a:lnSpc>
              <a:spcPct val="90000"/>
            </a:lnSpc>
            <a:spcBef>
              <a:spcPct val="0"/>
            </a:spcBef>
            <a:spcAft>
              <a:spcPct val="20000"/>
            </a:spcAft>
            <a:buChar char="••"/>
          </a:pPr>
          <a:r>
            <a:rPr lang="zh-CN" sz="2300" b="1" kern="1200" dirty="0" smtClean="0"/>
            <a:t>河口：三角洲和三角湾。</a:t>
          </a:r>
          <a:endParaRPr lang="zh-CN" sz="2300" b="1" kern="1200" dirty="0"/>
        </a:p>
      </dsp:txBody>
      <dsp:txXfrm>
        <a:off x="0" y="2404136"/>
        <a:ext cx="8229600" cy="16767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0EE58-636B-44AB-8DD9-85314A3A4B2C}">
      <dsp:nvSpPr>
        <dsp:cNvPr id="0" name=""/>
        <dsp:cNvSpPr/>
      </dsp:nvSpPr>
      <dsp:spPr>
        <a:xfrm>
          <a:off x="0" y="276004"/>
          <a:ext cx="8229600" cy="10530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河谷的定义：是以河流作用为主，并在坡面流水与沟谷流水参与下形成的狭长形凹地，是一种常见地貌形态。</a:t>
          </a:r>
          <a:endParaRPr lang="en-US" sz="2500" b="1" kern="1200" dirty="0"/>
        </a:p>
      </dsp:txBody>
      <dsp:txXfrm>
        <a:off x="51403" y="327407"/>
        <a:ext cx="8126794" cy="950194"/>
      </dsp:txXfrm>
    </dsp:sp>
    <dsp:sp modelId="{11991386-057E-4B0F-81C0-D92CB2DC84AE}">
      <dsp:nvSpPr>
        <dsp:cNvPr id="0" name=""/>
        <dsp:cNvSpPr/>
      </dsp:nvSpPr>
      <dsp:spPr>
        <a:xfrm>
          <a:off x="0" y="1401004"/>
          <a:ext cx="8229600" cy="67577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河谷的组成：</a:t>
          </a:r>
          <a:endParaRPr lang="zh-CN" sz="2500" b="1" kern="1200" dirty="0"/>
        </a:p>
      </dsp:txBody>
      <dsp:txXfrm>
        <a:off x="32989" y="1433993"/>
        <a:ext cx="8163622" cy="609795"/>
      </dsp:txXfrm>
    </dsp:sp>
    <dsp:sp modelId="{A151606F-C77E-44B6-B3B5-BA25022813E9}">
      <dsp:nvSpPr>
        <dsp:cNvPr id="0" name=""/>
        <dsp:cNvSpPr/>
      </dsp:nvSpPr>
      <dsp:spPr>
        <a:xfrm>
          <a:off x="0" y="2076778"/>
          <a:ext cx="8229600" cy="131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谷坡：位于谷底两侧，其发育过程受河流作用，坡面岩性、风化作用、重力作用、坡面流水及沟谷流水作用等影响。</a:t>
          </a:r>
          <a:endParaRPr lang="zh-CN" sz="2000" b="1" kern="1200" dirty="0"/>
        </a:p>
        <a:p>
          <a:pPr marL="228600" lvl="1" indent="-228600" algn="l" defTabSz="889000" rtl="0">
            <a:lnSpc>
              <a:spcPct val="90000"/>
            </a:lnSpc>
            <a:spcBef>
              <a:spcPct val="0"/>
            </a:spcBef>
            <a:spcAft>
              <a:spcPct val="20000"/>
            </a:spcAft>
            <a:buChar char="••"/>
          </a:pPr>
          <a:r>
            <a:rPr lang="zh-CN" sz="2000" b="1" kern="1200" dirty="0" smtClean="0"/>
            <a:t>谷底：形态因地而异，山地河流的谷底仅有河床，平原盆地河流谷底则发育成河床和河漫滩。</a:t>
          </a:r>
          <a:endParaRPr lang="zh-CN" sz="2000" b="1" kern="1200" dirty="0"/>
        </a:p>
      </dsp:txBody>
      <dsp:txXfrm>
        <a:off x="0" y="2076778"/>
        <a:ext cx="8229600" cy="13196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FBB23-4E78-498B-833A-995371A2E84F}">
      <dsp:nvSpPr>
        <dsp:cNvPr id="0" name=""/>
        <dsp:cNvSpPr/>
      </dsp:nvSpPr>
      <dsp:spPr>
        <a:xfrm>
          <a:off x="0" y="199336"/>
          <a:ext cx="8229600" cy="121680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0" kern="1200" dirty="0" smtClean="0">
              <a:solidFill>
                <a:srgbClr val="0000FF"/>
              </a:solidFill>
              <a:latin typeface="黑体" panose="02010609060101010101" pitchFamily="49" charset="-122"/>
              <a:ea typeface="黑体" panose="02010609060101010101" pitchFamily="49" charset="-122"/>
            </a:rPr>
            <a:t>河床</a:t>
          </a:r>
          <a:r>
            <a:rPr lang="zh-CN" altLang="en-US" sz="2800" b="1" kern="1200" dirty="0" smtClean="0"/>
            <a:t>：指河流平水期河水占据的河槽。</a:t>
          </a:r>
          <a:endParaRPr lang="zh-CN" altLang="en-US" sz="2800" b="1" kern="1200" dirty="0"/>
        </a:p>
      </dsp:txBody>
      <dsp:txXfrm>
        <a:off x="59399" y="258735"/>
        <a:ext cx="8110802" cy="1098002"/>
      </dsp:txXfrm>
    </dsp:sp>
    <dsp:sp modelId="{231BAF33-2008-40DA-A8E0-8327B61FA10D}">
      <dsp:nvSpPr>
        <dsp:cNvPr id="0" name=""/>
        <dsp:cNvSpPr/>
      </dsp:nvSpPr>
      <dsp:spPr>
        <a:xfrm>
          <a:off x="0" y="1603337"/>
          <a:ext cx="8229600" cy="121680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0" kern="1200" dirty="0" smtClean="0">
              <a:solidFill>
                <a:srgbClr val="0000FF"/>
              </a:solidFill>
              <a:latin typeface="黑体" panose="02010609060101010101" pitchFamily="49" charset="-122"/>
              <a:ea typeface="黑体" panose="02010609060101010101" pitchFamily="49" charset="-122"/>
            </a:rPr>
            <a:t>河漫滩</a:t>
          </a:r>
          <a:r>
            <a:rPr lang="zh-CN" altLang="en-US" sz="2800" b="1" kern="1200" dirty="0" smtClean="0"/>
            <a:t>：指洪水时期被洪水淹没的河床侧旁的谷底部分，是一种冲积平原或泛滥平原。 </a:t>
          </a:r>
          <a:endParaRPr lang="zh-CN" altLang="en-US" sz="2800" b="1" kern="1200" dirty="0"/>
        </a:p>
      </dsp:txBody>
      <dsp:txXfrm>
        <a:off x="59399" y="1662736"/>
        <a:ext cx="8110802" cy="109800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4A015-6518-492F-8868-C18A316AF2E1}">
      <dsp:nvSpPr>
        <dsp:cNvPr id="0" name=""/>
        <dsp:cNvSpPr/>
      </dsp:nvSpPr>
      <dsp:spPr>
        <a:xfrm>
          <a:off x="0" y="24862"/>
          <a:ext cx="8229600" cy="825732"/>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深槽与浅滩的分布：</a:t>
          </a:r>
          <a:endParaRPr lang="zh-CN" sz="3300" b="1" kern="1200" dirty="0"/>
        </a:p>
      </dsp:txBody>
      <dsp:txXfrm>
        <a:off x="40309" y="65171"/>
        <a:ext cx="8148982" cy="745114"/>
      </dsp:txXfrm>
    </dsp:sp>
    <dsp:sp modelId="{4EEC4928-EE88-45E6-8DC8-F6B1E6C5A37D}">
      <dsp:nvSpPr>
        <dsp:cNvPr id="0" name=""/>
        <dsp:cNvSpPr/>
      </dsp:nvSpPr>
      <dsp:spPr>
        <a:xfrm>
          <a:off x="0" y="850595"/>
          <a:ext cx="8229600" cy="2825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b="1" kern="1200" dirty="0" smtClean="0"/>
            <a:t>由于水流的侵蚀与堆积作用的交替进行，深槽与浅滩也是交替分布的</a:t>
          </a:r>
          <a:endParaRPr lang="zh-CN" sz="2600" b="1" kern="1200" dirty="0"/>
        </a:p>
        <a:p>
          <a:pPr marL="228600" lvl="1" indent="-228600" algn="l" defTabSz="1155700" rtl="0">
            <a:lnSpc>
              <a:spcPct val="90000"/>
            </a:lnSpc>
            <a:spcBef>
              <a:spcPct val="0"/>
            </a:spcBef>
            <a:spcAft>
              <a:spcPct val="20000"/>
            </a:spcAft>
            <a:buChar char="••"/>
          </a:pPr>
          <a:r>
            <a:rPr lang="zh-CN" sz="2600" b="1" kern="1200" dirty="0" smtClean="0">
              <a:solidFill>
                <a:srgbClr val="0000FF"/>
              </a:solidFill>
            </a:rPr>
            <a:t>深槽</a:t>
          </a:r>
          <a:r>
            <a:rPr lang="zh-CN" altLang="en-US" sz="2600" b="1" kern="1200" dirty="0" smtClean="0"/>
            <a:t>：</a:t>
          </a:r>
          <a:r>
            <a:rPr lang="zh-CN" sz="2600" b="1" kern="1200" dirty="0" smtClean="0"/>
            <a:t>位于河段的</a:t>
          </a:r>
          <a:r>
            <a:rPr lang="zh-CN" sz="2600" b="1" kern="1200" dirty="0" smtClean="0">
              <a:solidFill>
                <a:srgbClr val="FF0000"/>
              </a:solidFill>
            </a:rPr>
            <a:t>弯段</a:t>
          </a:r>
          <a:endParaRPr lang="zh-CN" sz="2600" b="1" kern="1200" dirty="0">
            <a:solidFill>
              <a:srgbClr val="FF0000"/>
            </a:solidFill>
          </a:endParaRPr>
        </a:p>
        <a:p>
          <a:pPr marL="228600" lvl="1" indent="-228600" algn="l" defTabSz="1155700" rtl="0">
            <a:lnSpc>
              <a:spcPct val="90000"/>
            </a:lnSpc>
            <a:spcBef>
              <a:spcPct val="0"/>
            </a:spcBef>
            <a:spcAft>
              <a:spcPct val="20000"/>
            </a:spcAft>
            <a:buChar char="••"/>
          </a:pPr>
          <a:r>
            <a:rPr lang="zh-CN" sz="2600" b="1" kern="1200" dirty="0" smtClean="0">
              <a:solidFill>
                <a:srgbClr val="0000FF"/>
              </a:solidFill>
            </a:rPr>
            <a:t>浅滩</a:t>
          </a:r>
          <a:r>
            <a:rPr lang="zh-CN" altLang="en-US" sz="2600" b="1" kern="1200" dirty="0" smtClean="0"/>
            <a:t>：</a:t>
          </a:r>
          <a:r>
            <a:rPr lang="zh-CN" sz="2600" b="1" kern="1200" dirty="0" smtClean="0"/>
            <a:t>位于河段的</a:t>
          </a:r>
          <a:r>
            <a:rPr lang="zh-CN" sz="2600" b="1" kern="1200" dirty="0" smtClean="0">
              <a:solidFill>
                <a:srgbClr val="FF0000"/>
              </a:solidFill>
            </a:rPr>
            <a:t>过渡段</a:t>
          </a:r>
          <a:endParaRPr lang="zh-CN" sz="2600" b="1" kern="1200" dirty="0">
            <a:solidFill>
              <a:srgbClr val="FF0000"/>
            </a:solidFill>
          </a:endParaRPr>
        </a:p>
        <a:p>
          <a:pPr marL="228600" lvl="1" indent="-228600" algn="l" defTabSz="1155700" rtl="0">
            <a:lnSpc>
              <a:spcPct val="90000"/>
            </a:lnSpc>
            <a:spcBef>
              <a:spcPct val="0"/>
            </a:spcBef>
            <a:spcAft>
              <a:spcPct val="20000"/>
            </a:spcAft>
            <a:buChar char="••"/>
          </a:pPr>
          <a:r>
            <a:rPr lang="zh-CN" sz="2600" b="1" kern="1200" dirty="0" smtClean="0"/>
            <a:t>山区河流中深槽与浅滩的分布同时受岩性和构造的影响</a:t>
          </a:r>
          <a:r>
            <a:rPr lang="zh-CN" altLang="en-US" sz="2600" b="1" kern="1200" dirty="0" smtClean="0"/>
            <a:t>，</a:t>
          </a:r>
          <a:r>
            <a:rPr lang="zh-CN" sz="2600" b="1" kern="1200" dirty="0" smtClean="0"/>
            <a:t>在</a:t>
          </a:r>
          <a:r>
            <a:rPr lang="zh-CN" sz="2600" b="1" kern="1200" dirty="0" smtClean="0">
              <a:solidFill>
                <a:srgbClr val="FF0000"/>
              </a:solidFill>
            </a:rPr>
            <a:t>岩石软弱或破碎处</a:t>
          </a:r>
          <a:r>
            <a:rPr lang="zh-CN" altLang="en-US" sz="2600" b="1" kern="1200" dirty="0" smtClean="0"/>
            <a:t>容易</a:t>
          </a:r>
          <a:r>
            <a:rPr lang="zh-CN" sz="2600" b="1" kern="1200" dirty="0" smtClean="0"/>
            <a:t>发育成深槽 </a:t>
          </a:r>
          <a:endParaRPr lang="zh-CN" sz="2600" b="1" kern="1200" dirty="0"/>
        </a:p>
      </dsp:txBody>
      <dsp:txXfrm>
        <a:off x="0" y="850595"/>
        <a:ext cx="8229600" cy="282555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C35D6-CA1C-4E85-AF33-E572548EA9CC}">
      <dsp:nvSpPr>
        <dsp:cNvPr id="0" name=""/>
        <dsp:cNvSpPr/>
      </dsp:nvSpPr>
      <dsp:spPr>
        <a:xfrm>
          <a:off x="0" y="3406931"/>
          <a:ext cx="7992888" cy="1118231"/>
        </a:xfrm>
        <a:prstGeom prst="rect">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rtl="0">
            <a:lnSpc>
              <a:spcPct val="90000"/>
            </a:lnSpc>
            <a:spcBef>
              <a:spcPct val="0"/>
            </a:spcBef>
            <a:spcAft>
              <a:spcPct val="35000"/>
            </a:spcAft>
          </a:pPr>
          <a:r>
            <a:rPr lang="zh-CN" altLang="en-US" sz="2000" b="1" kern="1200" dirty="0" smtClean="0"/>
            <a:t>形成</a:t>
          </a:r>
          <a:r>
            <a:rPr lang="zh-CN" altLang="en-US" sz="2400" b="1" kern="1200" dirty="0" smtClean="0">
              <a:solidFill>
                <a:srgbClr val="FF0000"/>
              </a:solidFill>
            </a:rPr>
            <a:t>河漫滩</a:t>
          </a:r>
          <a:r>
            <a:rPr lang="zh-CN" altLang="en-US" sz="2000" b="1" kern="1200" dirty="0" smtClean="0"/>
            <a:t>：汛期大量悬移物质堆积于大边滩上，细粒悬移质（即河漫滩相冲积物）如粉沙、粘土和亚粘土覆盖于粗粒推移质（即河床相冲积物）之上，形成二元结构，边滩发展为河漫滩。</a:t>
          </a:r>
          <a:endParaRPr lang="zh-CN" altLang="en-US" sz="2000" b="1" kern="1200" dirty="0"/>
        </a:p>
      </dsp:txBody>
      <dsp:txXfrm>
        <a:off x="0" y="3406931"/>
        <a:ext cx="7992888" cy="1118231"/>
      </dsp:txXfrm>
    </dsp:sp>
    <dsp:sp modelId="{AEB4DBD0-40A0-42A9-87CD-3C88B412B27E}">
      <dsp:nvSpPr>
        <dsp:cNvPr id="0" name=""/>
        <dsp:cNvSpPr/>
      </dsp:nvSpPr>
      <dsp:spPr>
        <a:xfrm rot="10800000">
          <a:off x="0" y="1703865"/>
          <a:ext cx="7992888" cy="1719839"/>
        </a:xfrm>
        <a:prstGeom prst="upArrowCallout">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rtl="0">
            <a:lnSpc>
              <a:spcPct val="90000"/>
            </a:lnSpc>
            <a:spcBef>
              <a:spcPct val="0"/>
            </a:spcBef>
            <a:spcAft>
              <a:spcPct val="35000"/>
            </a:spcAft>
          </a:pPr>
          <a:r>
            <a:rPr lang="zh-CN" altLang="en-US" sz="2000" b="1" kern="1200" dirty="0" smtClean="0"/>
            <a:t>形成</a:t>
          </a:r>
          <a:r>
            <a:rPr lang="zh-CN" altLang="en-US" sz="2400" b="1" kern="1200" dirty="0" smtClean="0">
              <a:solidFill>
                <a:srgbClr val="FF0000"/>
              </a:solidFill>
            </a:rPr>
            <a:t>大边滩</a:t>
          </a:r>
          <a:r>
            <a:rPr lang="zh-CN" altLang="en-US" sz="2000" b="1" kern="1200" dirty="0" smtClean="0"/>
            <a:t>：小边滩促进环流作用，随河谷拓宽而不断发展成为大边滩。</a:t>
          </a:r>
          <a:endParaRPr lang="zh-CN" altLang="en-US" sz="2000" b="1" kern="1200" dirty="0"/>
        </a:p>
      </dsp:txBody>
      <dsp:txXfrm rot="10800000">
        <a:off x="0" y="1703865"/>
        <a:ext cx="7992888" cy="1117500"/>
      </dsp:txXfrm>
    </dsp:sp>
    <dsp:sp modelId="{FAF4F152-54D3-4BF2-946E-62D751CE9FAE}">
      <dsp:nvSpPr>
        <dsp:cNvPr id="0" name=""/>
        <dsp:cNvSpPr/>
      </dsp:nvSpPr>
      <dsp:spPr>
        <a:xfrm rot="10800000">
          <a:off x="0" y="799"/>
          <a:ext cx="7992888" cy="1719839"/>
        </a:xfrm>
        <a:prstGeom prst="upArrowCallout">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rtl="0">
            <a:lnSpc>
              <a:spcPct val="90000"/>
            </a:lnSpc>
            <a:spcBef>
              <a:spcPct val="0"/>
            </a:spcBef>
            <a:spcAft>
              <a:spcPct val="35000"/>
            </a:spcAft>
          </a:pPr>
          <a:r>
            <a:rPr lang="zh-CN" altLang="en-US" sz="2000" b="1" kern="1200" dirty="0" smtClean="0"/>
            <a:t>形成</a:t>
          </a:r>
          <a:r>
            <a:rPr lang="zh-CN" altLang="en-US" sz="2400" b="1" kern="1200" dirty="0" smtClean="0">
              <a:solidFill>
                <a:srgbClr val="FF0000"/>
              </a:solidFill>
            </a:rPr>
            <a:t>小边滩</a:t>
          </a:r>
          <a:r>
            <a:rPr lang="zh-CN" altLang="en-US" sz="2000" b="1" kern="1200" dirty="0" smtClean="0"/>
            <a:t>：在弯曲河床的横向环流的作用下，凹岸及其岸下河床发生侵蚀并形成深槽，岸坡亦因崩塌而后退。侵蚀物被底流带到凸岸形成小边滩。</a:t>
          </a:r>
          <a:endParaRPr lang="zh-CN" altLang="en-US" sz="2000" b="1" kern="1200" dirty="0"/>
        </a:p>
      </dsp:txBody>
      <dsp:txXfrm rot="10800000">
        <a:off x="0" y="799"/>
        <a:ext cx="7992888" cy="11175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67BB6-AA38-4397-84F2-4BD2856BCE4E}">
      <dsp:nvSpPr>
        <dsp:cNvPr id="0" name=""/>
        <dsp:cNvSpPr/>
      </dsp:nvSpPr>
      <dsp:spPr>
        <a:xfrm>
          <a:off x="0" y="23460"/>
          <a:ext cx="7787208" cy="1389959"/>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复式环流：由于河床横剖面形态多不规则，水流往往被河床地貌分离成两股或数股主流线。</a:t>
          </a:r>
          <a:endParaRPr lang="zh-CN" altLang="en-US" sz="2400" b="1" kern="1200" dirty="0"/>
        </a:p>
      </dsp:txBody>
      <dsp:txXfrm>
        <a:off x="67852" y="91312"/>
        <a:ext cx="7651504" cy="1254255"/>
      </dsp:txXfrm>
    </dsp:sp>
    <dsp:sp modelId="{950A3CB9-FD39-42DA-B625-6AA678799AFE}">
      <dsp:nvSpPr>
        <dsp:cNvPr id="0" name=""/>
        <dsp:cNvSpPr/>
      </dsp:nvSpPr>
      <dsp:spPr>
        <a:xfrm>
          <a:off x="0" y="1465260"/>
          <a:ext cx="7787208" cy="1389959"/>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心滩的形成：往往与复式环流作用有关。在河底受两股相向的底流作用的地段，被流水推移的泥沙就在那里堆积下来，逐渐形成心滩。</a:t>
          </a:r>
          <a:endParaRPr lang="zh-CN" altLang="en-US" sz="2400" b="1" kern="1200" dirty="0"/>
        </a:p>
      </dsp:txBody>
      <dsp:txXfrm>
        <a:off x="67852" y="1533112"/>
        <a:ext cx="7651504" cy="1254255"/>
      </dsp:txXfrm>
    </dsp:sp>
    <dsp:sp modelId="{B0E44CD9-7868-4C43-81E2-9637652032E5}">
      <dsp:nvSpPr>
        <dsp:cNvPr id="0" name=""/>
        <dsp:cNvSpPr/>
      </dsp:nvSpPr>
      <dsp:spPr>
        <a:xfrm>
          <a:off x="0" y="2907060"/>
          <a:ext cx="7787208" cy="1389959"/>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江心洲的形成：心滩继续堆积淤高，并高出中水位以上，洪水泛滥时，在顶部可盖上悬移质泥沙，便成为江心洲。</a:t>
          </a:r>
          <a:endParaRPr lang="zh-CN" altLang="en-US" sz="2400" b="1" kern="1200" dirty="0"/>
        </a:p>
      </dsp:txBody>
      <dsp:txXfrm>
        <a:off x="67852" y="2974912"/>
        <a:ext cx="7651504" cy="125425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C0002-26A7-45D0-AEC7-E0CE9514BCF8}">
      <dsp:nvSpPr>
        <dsp:cNvPr id="0" name=""/>
        <dsp:cNvSpPr/>
      </dsp:nvSpPr>
      <dsp:spPr>
        <a:xfrm>
          <a:off x="0" y="13077"/>
          <a:ext cx="8229600" cy="109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定义：河流注入海洋或湖泊处，常形成平面上呈三角形的堆积体，称三角洲。 </a:t>
          </a:r>
          <a:endParaRPr lang="zh-CN" sz="2600" b="1" kern="1200" dirty="0"/>
        </a:p>
      </dsp:txBody>
      <dsp:txXfrm>
        <a:off x="53459" y="66536"/>
        <a:ext cx="8122682" cy="988202"/>
      </dsp:txXfrm>
    </dsp:sp>
    <dsp:sp modelId="{71D806EB-0C57-4F30-9A1A-E0D1E1CB45E3}">
      <dsp:nvSpPr>
        <dsp:cNvPr id="0" name=""/>
        <dsp:cNvSpPr/>
      </dsp:nvSpPr>
      <dsp:spPr>
        <a:xfrm>
          <a:off x="0" y="1183078"/>
          <a:ext cx="8229600" cy="109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altLang="en-US" sz="2600" b="1" kern="1200" dirty="0" smtClean="0"/>
            <a:t>按</a:t>
          </a:r>
          <a:r>
            <a:rPr lang="zh-CN" sz="2600" b="1" kern="1200" dirty="0" smtClean="0"/>
            <a:t>三角洲形态特征分类： </a:t>
          </a:r>
          <a:endParaRPr lang="zh-CN" sz="2600" b="1" kern="1200" dirty="0"/>
        </a:p>
      </dsp:txBody>
      <dsp:txXfrm>
        <a:off x="53459" y="1236537"/>
        <a:ext cx="8122682" cy="988202"/>
      </dsp:txXfrm>
    </dsp:sp>
    <dsp:sp modelId="{30821B08-3D26-4D8D-9F7F-3A43783DF594}">
      <dsp:nvSpPr>
        <dsp:cNvPr id="0" name=""/>
        <dsp:cNvSpPr/>
      </dsp:nvSpPr>
      <dsp:spPr>
        <a:xfrm>
          <a:off x="0" y="2278198"/>
          <a:ext cx="8229600" cy="1453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鸟足状三角洲：如美国的密西西比河三角洲；</a:t>
          </a:r>
          <a:endParaRPr lang="zh-CN" sz="2000" b="1" kern="1200" dirty="0"/>
        </a:p>
        <a:p>
          <a:pPr marL="228600" lvl="1" indent="-228600" algn="l" defTabSz="889000" rtl="0">
            <a:lnSpc>
              <a:spcPct val="90000"/>
            </a:lnSpc>
            <a:spcBef>
              <a:spcPct val="0"/>
            </a:spcBef>
            <a:spcAft>
              <a:spcPct val="20000"/>
            </a:spcAft>
            <a:buChar char="••"/>
          </a:pPr>
          <a:r>
            <a:rPr lang="zh-CN" sz="2000" b="1" kern="1200" dirty="0" smtClean="0"/>
            <a:t>尖头状三角洲：如西班牙的埃布罗河三角洲；</a:t>
          </a:r>
          <a:endParaRPr lang="zh-CN" sz="2000" b="1" kern="1200" dirty="0"/>
        </a:p>
        <a:p>
          <a:pPr marL="228600" lvl="1" indent="-228600" algn="l" defTabSz="889000" rtl="0">
            <a:lnSpc>
              <a:spcPct val="90000"/>
            </a:lnSpc>
            <a:spcBef>
              <a:spcPct val="0"/>
            </a:spcBef>
            <a:spcAft>
              <a:spcPct val="20000"/>
            </a:spcAft>
            <a:buChar char="••"/>
          </a:pPr>
          <a:r>
            <a:rPr lang="zh-CN" sz="2000" b="1" kern="1200" dirty="0" smtClean="0"/>
            <a:t>扇形三角洲：如非洲的尼罗河和尼日尔河三角洲。</a:t>
          </a:r>
          <a:endParaRPr lang="zh-CN" sz="2000" b="1" kern="1200" dirty="0"/>
        </a:p>
        <a:p>
          <a:pPr marL="228600" lvl="1" indent="-228600" algn="l" defTabSz="889000" rtl="0">
            <a:lnSpc>
              <a:spcPct val="90000"/>
            </a:lnSpc>
            <a:spcBef>
              <a:spcPct val="0"/>
            </a:spcBef>
            <a:spcAft>
              <a:spcPct val="20000"/>
            </a:spcAft>
            <a:buChar char="••"/>
          </a:pPr>
          <a:r>
            <a:rPr lang="zh-CN" sz="2000" b="1" kern="1200" dirty="0" smtClean="0"/>
            <a:t>多岛型三角洲：如湄公河三角洲。</a:t>
          </a:r>
          <a:endParaRPr lang="zh-CN" sz="2000" b="1" kern="1200" dirty="0"/>
        </a:p>
      </dsp:txBody>
      <dsp:txXfrm>
        <a:off x="0" y="2278198"/>
        <a:ext cx="8229600" cy="145313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D59EC-2ADB-4A4E-A789-9B4E72C88B58}">
      <dsp:nvSpPr>
        <dsp:cNvPr id="0" name=""/>
        <dsp:cNvSpPr/>
      </dsp:nvSpPr>
      <dsp:spPr>
        <a:xfrm>
          <a:off x="0" y="0"/>
          <a:ext cx="5998266" cy="1101722"/>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往往由多次洪流过程形成</a:t>
          </a:r>
          <a:endParaRPr lang="zh-CN" altLang="en-US" sz="2400" b="1" kern="1200" dirty="0"/>
        </a:p>
      </dsp:txBody>
      <dsp:txXfrm>
        <a:off x="32268" y="32268"/>
        <a:ext cx="4809422" cy="1037186"/>
      </dsp:txXfrm>
    </dsp:sp>
    <dsp:sp modelId="{1786BC2C-74D0-48BC-B82A-50627FAC9DC8}">
      <dsp:nvSpPr>
        <dsp:cNvPr id="0" name=""/>
        <dsp:cNvSpPr/>
      </dsp:nvSpPr>
      <dsp:spPr>
        <a:xfrm>
          <a:off x="529258" y="1285342"/>
          <a:ext cx="5998266" cy="1101722"/>
        </a:xfrm>
        <a:prstGeom prst="roundRect">
          <a:avLst>
            <a:gd name="adj" fmla="val 10000"/>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洪流流出谷口后，比降显著减小，水流分散、下渗和蒸发</a:t>
          </a:r>
          <a:endParaRPr lang="zh-CN" altLang="en-US" sz="2400" b="1" kern="1200" dirty="0"/>
        </a:p>
      </dsp:txBody>
      <dsp:txXfrm>
        <a:off x="561526" y="1317610"/>
        <a:ext cx="4688352" cy="1037186"/>
      </dsp:txXfrm>
    </dsp:sp>
    <dsp:sp modelId="{10D9A2FE-81EC-46C8-890B-496C6478537C}">
      <dsp:nvSpPr>
        <dsp:cNvPr id="0" name=""/>
        <dsp:cNvSpPr/>
      </dsp:nvSpPr>
      <dsp:spPr>
        <a:xfrm>
          <a:off x="1058517" y="2570685"/>
          <a:ext cx="5998266" cy="1101722"/>
        </a:xfrm>
        <a:prstGeom prst="roundRect">
          <a:avLst>
            <a:gd name="adj" fmla="val 10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流量大减，携带的物质大量堆积下来，形成扇形堆积体 </a:t>
          </a:r>
          <a:endParaRPr lang="zh-CN" altLang="en-US" sz="2400" b="1" kern="1200" dirty="0"/>
        </a:p>
      </dsp:txBody>
      <dsp:txXfrm>
        <a:off x="1090785" y="2602953"/>
        <a:ext cx="4688352" cy="1037186"/>
      </dsp:txXfrm>
    </dsp:sp>
    <dsp:sp modelId="{C23EBBF3-F312-4E73-A658-340B0011A8C5}">
      <dsp:nvSpPr>
        <dsp:cNvPr id="0" name=""/>
        <dsp:cNvSpPr/>
      </dsp:nvSpPr>
      <dsp:spPr>
        <a:xfrm>
          <a:off x="5282146" y="835472"/>
          <a:ext cx="716119" cy="71611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zh-CN" altLang="en-US" sz="2400" b="1" kern="1200"/>
        </a:p>
      </dsp:txBody>
      <dsp:txXfrm>
        <a:off x="5443273" y="835472"/>
        <a:ext cx="393865" cy="538880"/>
      </dsp:txXfrm>
    </dsp:sp>
    <dsp:sp modelId="{620BD57D-EA89-45DD-A13E-5962BC6C7554}">
      <dsp:nvSpPr>
        <dsp:cNvPr id="0" name=""/>
        <dsp:cNvSpPr/>
      </dsp:nvSpPr>
      <dsp:spPr>
        <a:xfrm>
          <a:off x="5811405" y="2113470"/>
          <a:ext cx="716119" cy="716119"/>
        </a:xfrm>
        <a:prstGeom prst="downArrow">
          <a:avLst>
            <a:gd name="adj1" fmla="val 55000"/>
            <a:gd name="adj2" fmla="val 45000"/>
          </a:avLst>
        </a:prstGeom>
        <a:solidFill>
          <a:schemeClr val="accent2">
            <a:tint val="40000"/>
            <a:alpha val="90000"/>
            <a:hueOff val="5025821"/>
            <a:satOff val="-4378"/>
            <a:lumOff val="-6"/>
            <a:alphaOff val="0"/>
          </a:schemeClr>
        </a:solidFill>
        <a:ln w="9525" cap="flat" cmpd="sng" algn="ctr">
          <a:solidFill>
            <a:schemeClr val="accent2">
              <a:tint val="40000"/>
              <a:alpha val="90000"/>
              <a:hueOff val="5025821"/>
              <a:satOff val="-4378"/>
              <a:lumOff val="-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zh-CN" altLang="en-US" sz="2400" b="1" kern="1200"/>
        </a:p>
      </dsp:txBody>
      <dsp:txXfrm>
        <a:off x="5972532" y="2113470"/>
        <a:ext cx="393865" cy="538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F1D76-0D9C-4CF7-9927-6A9680A33665}">
      <dsp:nvSpPr>
        <dsp:cNvPr id="0" name=""/>
        <dsp:cNvSpPr/>
      </dsp:nvSpPr>
      <dsp:spPr>
        <a:xfrm>
          <a:off x="0" y="358541"/>
          <a:ext cx="7405560" cy="95287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4754" tIns="458216" rIns="574754" bIns="156464" numCol="1" spcCol="1270" anchor="t" anchorCtr="0">
          <a:noAutofit/>
        </a:bodyPr>
        <a:lstStyle/>
        <a:p>
          <a:pPr marL="228600" lvl="1" indent="-228600" algn="l" defTabSz="977900" rtl="0">
            <a:lnSpc>
              <a:spcPct val="90000"/>
            </a:lnSpc>
            <a:spcBef>
              <a:spcPct val="0"/>
            </a:spcBef>
            <a:spcAft>
              <a:spcPct val="15000"/>
            </a:spcAft>
            <a:buChar char="••"/>
          </a:pPr>
          <a:r>
            <a:rPr lang="zh-CN" sz="2200" b="1" kern="1200" smtClean="0"/>
            <a:t>构造隆升与外力剥蚀的结果</a:t>
          </a:r>
          <a:r>
            <a:rPr lang="zh-CN" altLang="en-US" sz="2200" b="1" kern="1200" smtClean="0"/>
            <a:t>。</a:t>
          </a:r>
          <a:endParaRPr lang="zh-CN" sz="2200" b="1" kern="1200" dirty="0"/>
        </a:p>
      </dsp:txBody>
      <dsp:txXfrm>
        <a:off x="0" y="358541"/>
        <a:ext cx="7405560" cy="952875"/>
      </dsp:txXfrm>
    </dsp:sp>
    <dsp:sp modelId="{EF777743-221A-48A3-8508-A64482C4992D}">
      <dsp:nvSpPr>
        <dsp:cNvPr id="0" name=""/>
        <dsp:cNvSpPr/>
      </dsp:nvSpPr>
      <dsp:spPr>
        <a:xfrm>
          <a:off x="370278" y="33821"/>
          <a:ext cx="5183892" cy="6494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39" tIns="0" rIns="195939" bIns="0" numCol="1" spcCol="1270" anchor="ctr" anchorCtr="0">
          <a:noAutofit/>
        </a:bodyPr>
        <a:lstStyle/>
        <a:p>
          <a:pPr lvl="0" algn="l" defTabSz="977900" rtl="0">
            <a:lnSpc>
              <a:spcPct val="90000"/>
            </a:lnSpc>
            <a:spcBef>
              <a:spcPct val="0"/>
            </a:spcBef>
            <a:spcAft>
              <a:spcPct val="35000"/>
            </a:spcAft>
          </a:pPr>
          <a:r>
            <a:rPr lang="zh-CN" altLang="en-US" sz="2200" b="1" kern="1200" dirty="0" smtClean="0"/>
            <a:t>正地貌：</a:t>
          </a:r>
          <a:endParaRPr lang="zh-CN" altLang="en-US" sz="2200" b="1" kern="1200" dirty="0"/>
        </a:p>
      </dsp:txBody>
      <dsp:txXfrm>
        <a:off x="401981" y="65524"/>
        <a:ext cx="5120486" cy="586034"/>
      </dsp:txXfrm>
    </dsp:sp>
    <dsp:sp modelId="{61124AE4-D87B-4E6D-A006-390AD856A11D}">
      <dsp:nvSpPr>
        <dsp:cNvPr id="0" name=""/>
        <dsp:cNvSpPr/>
      </dsp:nvSpPr>
      <dsp:spPr>
        <a:xfrm>
          <a:off x="0" y="1754937"/>
          <a:ext cx="7405560" cy="95287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4754" tIns="458216" rIns="574754" bIns="156464" numCol="1" spcCol="1270" anchor="t" anchorCtr="0">
          <a:noAutofit/>
        </a:bodyPr>
        <a:lstStyle/>
        <a:p>
          <a:pPr marL="228600" lvl="1" indent="-228600" algn="l" defTabSz="977900" rtl="0">
            <a:lnSpc>
              <a:spcPct val="90000"/>
            </a:lnSpc>
            <a:spcBef>
              <a:spcPct val="0"/>
            </a:spcBef>
            <a:spcAft>
              <a:spcPct val="15000"/>
            </a:spcAft>
            <a:buChar char="••"/>
          </a:pPr>
          <a:r>
            <a:rPr lang="zh-CN" sz="2200" b="1" kern="1200" smtClean="0"/>
            <a:t>构造沉降与外力堆积的产物。</a:t>
          </a:r>
          <a:endParaRPr lang="zh-CN" sz="2200" b="1" kern="1200" dirty="0"/>
        </a:p>
      </dsp:txBody>
      <dsp:txXfrm>
        <a:off x="0" y="1754937"/>
        <a:ext cx="7405560" cy="952875"/>
      </dsp:txXfrm>
    </dsp:sp>
    <dsp:sp modelId="{1667B221-4B66-4F8B-A0DC-E481735DB9AB}">
      <dsp:nvSpPr>
        <dsp:cNvPr id="0" name=""/>
        <dsp:cNvSpPr/>
      </dsp:nvSpPr>
      <dsp:spPr>
        <a:xfrm>
          <a:off x="370278" y="1430217"/>
          <a:ext cx="5183892" cy="6494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39" tIns="0" rIns="195939" bIns="0" numCol="1" spcCol="1270" anchor="ctr" anchorCtr="0">
          <a:noAutofit/>
        </a:bodyPr>
        <a:lstStyle/>
        <a:p>
          <a:pPr lvl="0" algn="l" defTabSz="977900" rtl="0">
            <a:lnSpc>
              <a:spcPct val="90000"/>
            </a:lnSpc>
            <a:spcBef>
              <a:spcPct val="0"/>
            </a:spcBef>
            <a:spcAft>
              <a:spcPct val="35000"/>
            </a:spcAft>
          </a:pPr>
          <a:r>
            <a:rPr lang="zh-CN" altLang="en-US" sz="2200" b="1" kern="1200" dirty="0" smtClean="0"/>
            <a:t>负地貌：</a:t>
          </a:r>
          <a:endParaRPr lang="zh-CN" altLang="en-US" sz="2200" b="1" kern="1200" dirty="0"/>
        </a:p>
      </dsp:txBody>
      <dsp:txXfrm>
        <a:off x="401981" y="1461920"/>
        <a:ext cx="5120486" cy="586034"/>
      </dsp:txXfrm>
    </dsp:sp>
    <dsp:sp modelId="{435A57C4-1B56-4659-A716-6EDEE8CF5B3C}">
      <dsp:nvSpPr>
        <dsp:cNvPr id="0" name=""/>
        <dsp:cNvSpPr/>
      </dsp:nvSpPr>
      <dsp:spPr>
        <a:xfrm>
          <a:off x="0" y="3151332"/>
          <a:ext cx="7405560" cy="1351349"/>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4754" tIns="458216" rIns="574754" bIns="156464" numCol="1" spcCol="1270" anchor="t" anchorCtr="0">
          <a:noAutofit/>
        </a:bodyPr>
        <a:lstStyle/>
        <a:p>
          <a:pPr marL="228600" lvl="1" indent="-228600" algn="l" defTabSz="977900" rtl="0">
            <a:lnSpc>
              <a:spcPct val="90000"/>
            </a:lnSpc>
            <a:spcBef>
              <a:spcPct val="0"/>
            </a:spcBef>
            <a:spcAft>
              <a:spcPct val="15000"/>
            </a:spcAft>
            <a:buChar char="••"/>
          </a:pPr>
          <a:r>
            <a:rPr lang="zh-CN" sz="2200" b="1" kern="1200" smtClean="0"/>
            <a:t>山地</a:t>
          </a:r>
          <a:endParaRPr lang="zh-CN" sz="2200" b="1" kern="1200" dirty="0"/>
        </a:p>
        <a:p>
          <a:pPr marL="228600" lvl="1" indent="-228600" algn="l" defTabSz="977900" rtl="0">
            <a:lnSpc>
              <a:spcPct val="90000"/>
            </a:lnSpc>
            <a:spcBef>
              <a:spcPct val="0"/>
            </a:spcBef>
            <a:spcAft>
              <a:spcPct val="15000"/>
            </a:spcAft>
            <a:buChar char="••"/>
          </a:pPr>
          <a:r>
            <a:rPr lang="zh-CN" sz="2200" b="1" kern="1200" smtClean="0"/>
            <a:t>平原</a:t>
          </a:r>
          <a:endParaRPr lang="zh-CN" sz="2200" b="1" kern="1200" dirty="0"/>
        </a:p>
      </dsp:txBody>
      <dsp:txXfrm>
        <a:off x="0" y="3151332"/>
        <a:ext cx="7405560" cy="1351349"/>
      </dsp:txXfrm>
    </dsp:sp>
    <dsp:sp modelId="{808201AE-38CC-4889-81F3-8F1658095488}">
      <dsp:nvSpPr>
        <dsp:cNvPr id="0" name=""/>
        <dsp:cNvSpPr/>
      </dsp:nvSpPr>
      <dsp:spPr>
        <a:xfrm>
          <a:off x="370278" y="2826612"/>
          <a:ext cx="5183892" cy="6494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39" tIns="0" rIns="195939" bIns="0" numCol="1" spcCol="1270" anchor="ctr" anchorCtr="0">
          <a:noAutofit/>
        </a:bodyPr>
        <a:lstStyle/>
        <a:p>
          <a:pPr lvl="0" algn="l" defTabSz="977900" rtl="0">
            <a:lnSpc>
              <a:spcPct val="90000"/>
            </a:lnSpc>
            <a:spcBef>
              <a:spcPct val="0"/>
            </a:spcBef>
            <a:spcAft>
              <a:spcPct val="35000"/>
            </a:spcAft>
          </a:pPr>
          <a:r>
            <a:rPr lang="zh-CN" altLang="en-US" sz="2200" b="1" kern="1200" dirty="0" smtClean="0"/>
            <a:t>基本地貌类型：</a:t>
          </a:r>
          <a:endParaRPr lang="zh-CN" altLang="en-US" sz="2200" b="1" kern="1200" dirty="0"/>
        </a:p>
      </dsp:txBody>
      <dsp:txXfrm>
        <a:off x="401981" y="2858315"/>
        <a:ext cx="5120486" cy="58603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78158-717A-4DEC-AEDD-0D37BB92DD44}">
      <dsp:nvSpPr>
        <dsp:cNvPr id="0" name=""/>
        <dsp:cNvSpPr/>
      </dsp:nvSpPr>
      <dsp:spPr>
        <a:xfrm>
          <a:off x="0" y="384248"/>
          <a:ext cx="7272808" cy="1890000"/>
        </a:xfrm>
        <a:prstGeom prst="rect">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4451" tIns="499872" rIns="564451"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t>侵蚀阶地</a:t>
          </a:r>
          <a:endParaRPr lang="zh-CN" sz="2400" kern="1200" dirty="0"/>
        </a:p>
        <a:p>
          <a:pPr marL="228600" lvl="1" indent="-228600" algn="l" defTabSz="1066800" rtl="0">
            <a:lnSpc>
              <a:spcPct val="90000"/>
            </a:lnSpc>
            <a:spcBef>
              <a:spcPct val="0"/>
            </a:spcBef>
            <a:spcAft>
              <a:spcPct val="15000"/>
            </a:spcAft>
            <a:buChar char="••"/>
          </a:pPr>
          <a:r>
            <a:rPr lang="zh-CN" sz="2400" b="1" kern="1200" dirty="0" smtClean="0"/>
            <a:t>堆积阶地</a:t>
          </a:r>
          <a:endParaRPr lang="zh-CN" sz="2400" kern="1200" dirty="0"/>
        </a:p>
        <a:p>
          <a:pPr marL="228600" lvl="1" indent="-228600" algn="l" defTabSz="1066800" rtl="0">
            <a:lnSpc>
              <a:spcPct val="90000"/>
            </a:lnSpc>
            <a:spcBef>
              <a:spcPct val="0"/>
            </a:spcBef>
            <a:spcAft>
              <a:spcPct val="15000"/>
            </a:spcAft>
            <a:buChar char="••"/>
          </a:pPr>
          <a:r>
            <a:rPr lang="zh-CN" sz="2400" b="1" kern="1200" dirty="0" smtClean="0"/>
            <a:t>基座阶地</a:t>
          </a:r>
          <a:endParaRPr lang="zh-CN" sz="2400" kern="1200" dirty="0"/>
        </a:p>
      </dsp:txBody>
      <dsp:txXfrm>
        <a:off x="0" y="384248"/>
        <a:ext cx="7272808" cy="1890000"/>
      </dsp:txXfrm>
    </dsp:sp>
    <dsp:sp modelId="{88A6331B-7369-4E08-919D-767476AA079D}">
      <dsp:nvSpPr>
        <dsp:cNvPr id="0" name=""/>
        <dsp:cNvSpPr/>
      </dsp:nvSpPr>
      <dsp:spPr>
        <a:xfrm>
          <a:off x="363640" y="30008"/>
          <a:ext cx="5090965" cy="708480"/>
        </a:xfrm>
        <a:prstGeom prst="round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426" tIns="0" rIns="192426" bIns="0" numCol="1" spcCol="1270" anchor="ctr" anchorCtr="0">
          <a:noAutofit/>
        </a:bodyPr>
        <a:lstStyle/>
        <a:p>
          <a:pPr lvl="0" algn="l" defTabSz="1066800" rtl="0">
            <a:lnSpc>
              <a:spcPct val="90000"/>
            </a:lnSpc>
            <a:spcBef>
              <a:spcPct val="0"/>
            </a:spcBef>
            <a:spcAft>
              <a:spcPct val="35000"/>
            </a:spcAft>
          </a:pPr>
          <a:r>
            <a:rPr lang="zh-CN" sz="2400" b="1" kern="1200" dirty="0" smtClean="0"/>
            <a:t>按组成物质与结构分为：</a:t>
          </a:r>
          <a:endParaRPr lang="zh-CN" sz="2400" b="1" kern="1200" dirty="0"/>
        </a:p>
      </dsp:txBody>
      <dsp:txXfrm>
        <a:off x="398225" y="64593"/>
        <a:ext cx="5021795" cy="63931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0D0FB-10F0-4C6D-9C0D-3777ED15ADD1}">
      <dsp:nvSpPr>
        <dsp:cNvPr id="0" name=""/>
        <dsp:cNvSpPr/>
      </dsp:nvSpPr>
      <dsp:spPr>
        <a:xfrm>
          <a:off x="0" y="305469"/>
          <a:ext cx="7787208" cy="945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04374" tIns="416560" rIns="604374"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t>河水所流经的带状延伸的凹地。</a:t>
          </a:r>
          <a:endParaRPr lang="zh-CN" altLang="en-US" sz="2400" b="1" kern="1200" dirty="0"/>
        </a:p>
      </dsp:txBody>
      <dsp:txXfrm>
        <a:off x="0" y="305469"/>
        <a:ext cx="7787208" cy="945000"/>
      </dsp:txXfrm>
    </dsp:sp>
    <dsp:sp modelId="{81AE9157-C0C3-4DE0-93E2-013754D0618B}">
      <dsp:nvSpPr>
        <dsp:cNvPr id="0" name=""/>
        <dsp:cNvSpPr/>
      </dsp:nvSpPr>
      <dsp:spPr>
        <a:xfrm>
          <a:off x="389360" y="10269"/>
          <a:ext cx="5451045"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6037" tIns="0" rIns="206037" bIns="0" numCol="1" spcCol="1270" anchor="ctr" anchorCtr="0">
          <a:noAutofit/>
        </a:bodyPr>
        <a:lstStyle/>
        <a:p>
          <a:pPr lvl="0" algn="l" defTabSz="1066800" rtl="0">
            <a:lnSpc>
              <a:spcPct val="90000"/>
            </a:lnSpc>
            <a:spcBef>
              <a:spcPct val="0"/>
            </a:spcBef>
            <a:spcAft>
              <a:spcPct val="35000"/>
            </a:spcAft>
          </a:pPr>
          <a:r>
            <a:rPr lang="zh-CN" altLang="en-US" sz="2400" b="1" kern="1200" dirty="0" smtClean="0"/>
            <a:t>河谷：</a:t>
          </a:r>
          <a:endParaRPr lang="zh-CN" altLang="en-US" sz="2400" b="1" kern="1200" dirty="0"/>
        </a:p>
      </dsp:txBody>
      <dsp:txXfrm>
        <a:off x="418181" y="39090"/>
        <a:ext cx="5393403" cy="532758"/>
      </dsp:txXfrm>
    </dsp:sp>
    <dsp:sp modelId="{9334FAC9-4BB3-4659-AD9C-900BBBB7D8C4}">
      <dsp:nvSpPr>
        <dsp:cNvPr id="0" name=""/>
        <dsp:cNvSpPr/>
      </dsp:nvSpPr>
      <dsp:spPr>
        <a:xfrm>
          <a:off x="0" y="1653669"/>
          <a:ext cx="7787208" cy="2646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04374" tIns="416560" rIns="604374"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t>顺向河谷</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dirty="0" smtClean="0"/>
            <a:t>次成河谷</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dirty="0" smtClean="0"/>
            <a:t>逆向河谷</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dirty="0" smtClean="0"/>
            <a:t>先成河谷</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dirty="0" smtClean="0"/>
            <a:t>叠置河谷</a:t>
          </a:r>
          <a:endParaRPr lang="zh-CN" altLang="en-US" sz="2400" b="1" kern="1200" dirty="0"/>
        </a:p>
      </dsp:txBody>
      <dsp:txXfrm>
        <a:off x="0" y="1653669"/>
        <a:ext cx="7787208" cy="2646000"/>
      </dsp:txXfrm>
    </dsp:sp>
    <dsp:sp modelId="{7298120F-556A-4B42-A9DC-49700F042612}">
      <dsp:nvSpPr>
        <dsp:cNvPr id="0" name=""/>
        <dsp:cNvSpPr/>
      </dsp:nvSpPr>
      <dsp:spPr>
        <a:xfrm>
          <a:off x="389360" y="1358469"/>
          <a:ext cx="7035228"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6037" tIns="0" rIns="206037" bIns="0" numCol="1" spcCol="1270" anchor="ctr" anchorCtr="0">
          <a:noAutofit/>
        </a:bodyPr>
        <a:lstStyle/>
        <a:p>
          <a:pPr lvl="0" algn="l" defTabSz="1066800" rtl="0">
            <a:lnSpc>
              <a:spcPct val="90000"/>
            </a:lnSpc>
            <a:spcBef>
              <a:spcPct val="0"/>
            </a:spcBef>
            <a:spcAft>
              <a:spcPct val="35000"/>
            </a:spcAft>
          </a:pPr>
          <a:r>
            <a:rPr lang="zh-CN" altLang="en-US" sz="2400" b="1" kern="1200" dirty="0" smtClean="0"/>
            <a:t>河谷类型（根据河谷发育与地质构造的关系）：</a:t>
          </a:r>
          <a:endParaRPr lang="zh-CN" altLang="en-US" sz="2400" b="1" kern="1200" dirty="0"/>
        </a:p>
      </dsp:txBody>
      <dsp:txXfrm>
        <a:off x="418181" y="1387290"/>
        <a:ext cx="6977586" cy="53275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1E503-E312-4E11-8804-78A471A3EDC1}">
      <dsp:nvSpPr>
        <dsp:cNvPr id="0" name=""/>
        <dsp:cNvSpPr/>
      </dsp:nvSpPr>
      <dsp:spPr>
        <a:xfrm>
          <a:off x="0" y="383696"/>
          <a:ext cx="7992888" cy="12237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337" tIns="437388" rIns="620337"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smtClean="0"/>
            <a:t>在湿润气候条件下，地表经长期风化和流水作用形成的接近平原的地貌形态。</a:t>
          </a:r>
          <a:endParaRPr lang="zh-CN" altLang="en-US" sz="2100" b="1" kern="1200" dirty="0"/>
        </a:p>
      </dsp:txBody>
      <dsp:txXfrm>
        <a:off x="0" y="383696"/>
        <a:ext cx="7992888" cy="1223775"/>
      </dsp:txXfrm>
    </dsp:sp>
    <dsp:sp modelId="{BC6B1CB2-780B-4241-B586-C4757535419C}">
      <dsp:nvSpPr>
        <dsp:cNvPr id="0" name=""/>
        <dsp:cNvSpPr/>
      </dsp:nvSpPr>
      <dsp:spPr>
        <a:xfrm>
          <a:off x="399644" y="73736"/>
          <a:ext cx="5595021"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478" tIns="0" rIns="211478" bIns="0" numCol="1" spcCol="1270" anchor="ctr" anchorCtr="0">
          <a:noAutofit/>
        </a:bodyPr>
        <a:lstStyle/>
        <a:p>
          <a:pPr lvl="0" algn="l" defTabSz="933450" rtl="0">
            <a:lnSpc>
              <a:spcPct val="90000"/>
            </a:lnSpc>
            <a:spcBef>
              <a:spcPct val="0"/>
            </a:spcBef>
            <a:spcAft>
              <a:spcPct val="35000"/>
            </a:spcAft>
          </a:pPr>
          <a:r>
            <a:rPr lang="zh-CN" altLang="en-US" sz="2100" b="1" kern="1200" dirty="0" smtClean="0"/>
            <a:t>准平原：</a:t>
          </a:r>
          <a:endParaRPr lang="zh-CN" altLang="en-US" sz="2100" b="1" kern="1200" dirty="0"/>
        </a:p>
      </dsp:txBody>
      <dsp:txXfrm>
        <a:off x="429906" y="103998"/>
        <a:ext cx="5534497" cy="559396"/>
      </dsp:txXfrm>
    </dsp:sp>
    <dsp:sp modelId="{11D6D846-1FEC-4CAB-8087-541691987C25}">
      <dsp:nvSpPr>
        <dsp:cNvPr id="0" name=""/>
        <dsp:cNvSpPr/>
      </dsp:nvSpPr>
      <dsp:spPr>
        <a:xfrm>
          <a:off x="0" y="2030831"/>
          <a:ext cx="7992888" cy="15545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337" tIns="437388" rIns="620337"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smtClean="0"/>
            <a:t>在干旱半干旱气候条件下，坡面洪流不断搬运风化碎屑而致山坡大体保持原有坡度平行后退，山体逐渐缩小时在山麓形成的大片基岩夷平地面。</a:t>
          </a:r>
          <a:endParaRPr lang="zh-CN" altLang="en-US" sz="2100" b="1" kern="1200" dirty="0"/>
        </a:p>
      </dsp:txBody>
      <dsp:txXfrm>
        <a:off x="0" y="2030831"/>
        <a:ext cx="7992888" cy="1554525"/>
      </dsp:txXfrm>
    </dsp:sp>
    <dsp:sp modelId="{D6AED3C7-BFAF-4FEC-ADA4-9835AB9BE0FD}">
      <dsp:nvSpPr>
        <dsp:cNvPr id="0" name=""/>
        <dsp:cNvSpPr/>
      </dsp:nvSpPr>
      <dsp:spPr>
        <a:xfrm>
          <a:off x="399644" y="1720871"/>
          <a:ext cx="5595021"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478" tIns="0" rIns="211478" bIns="0" numCol="1" spcCol="1270" anchor="ctr" anchorCtr="0">
          <a:noAutofit/>
        </a:bodyPr>
        <a:lstStyle/>
        <a:p>
          <a:pPr lvl="0" algn="l" defTabSz="933450" rtl="0">
            <a:lnSpc>
              <a:spcPct val="90000"/>
            </a:lnSpc>
            <a:spcBef>
              <a:spcPct val="0"/>
            </a:spcBef>
            <a:spcAft>
              <a:spcPct val="35000"/>
            </a:spcAft>
          </a:pPr>
          <a:r>
            <a:rPr lang="zh-CN" altLang="en-US" sz="2100" b="1" kern="1200" dirty="0" smtClean="0"/>
            <a:t>山麓面：</a:t>
          </a:r>
          <a:endParaRPr lang="zh-CN" altLang="en-US" sz="2100" b="1" kern="1200" dirty="0"/>
        </a:p>
      </dsp:txBody>
      <dsp:txXfrm>
        <a:off x="429906" y="1751133"/>
        <a:ext cx="5534497" cy="55939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97822-73AF-49C5-A409-685DED2799E8}">
      <dsp:nvSpPr>
        <dsp:cNvPr id="0" name=""/>
        <dsp:cNvSpPr/>
      </dsp:nvSpPr>
      <dsp:spPr>
        <a:xfrm>
          <a:off x="0" y="357765"/>
          <a:ext cx="6984776" cy="1474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42096" tIns="499872" rIns="542096"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smtClean="0"/>
            <a:t>侵蚀</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smtClean="0"/>
            <a:t>沉积</a:t>
          </a:r>
          <a:endParaRPr lang="zh-CN" altLang="en-US" sz="2400" b="1" kern="1200" dirty="0"/>
        </a:p>
      </dsp:txBody>
      <dsp:txXfrm>
        <a:off x="0" y="357765"/>
        <a:ext cx="6984776" cy="1474200"/>
      </dsp:txXfrm>
    </dsp:sp>
    <dsp:sp modelId="{348DB9E3-FCF7-483E-AE0A-014FA95A1FED}">
      <dsp:nvSpPr>
        <dsp:cNvPr id="0" name=""/>
        <dsp:cNvSpPr/>
      </dsp:nvSpPr>
      <dsp:spPr>
        <a:xfrm>
          <a:off x="349238" y="3525"/>
          <a:ext cx="4889343" cy="7084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4806" tIns="0" rIns="184806" bIns="0" numCol="1" spcCol="1270" anchor="ctr" anchorCtr="0">
          <a:noAutofit/>
        </a:bodyPr>
        <a:lstStyle/>
        <a:p>
          <a:pPr lvl="0" algn="l" defTabSz="1066800" rtl="0">
            <a:lnSpc>
              <a:spcPct val="90000"/>
            </a:lnSpc>
            <a:spcBef>
              <a:spcPct val="0"/>
            </a:spcBef>
            <a:spcAft>
              <a:spcPct val="35000"/>
            </a:spcAft>
          </a:pPr>
          <a:r>
            <a:rPr lang="zh-CN" altLang="en-US" sz="2400" b="1" kern="1200" dirty="0" smtClean="0"/>
            <a:t>流水作用</a:t>
          </a:r>
          <a:endParaRPr lang="zh-CN" altLang="en-US" sz="2400" b="1" kern="1200" dirty="0"/>
        </a:p>
      </dsp:txBody>
      <dsp:txXfrm>
        <a:off x="383823" y="38110"/>
        <a:ext cx="4820173" cy="639310"/>
      </dsp:txXfrm>
    </dsp:sp>
    <dsp:sp modelId="{544F0E3C-D3F7-43BC-AF15-10004BC1FEE8}">
      <dsp:nvSpPr>
        <dsp:cNvPr id="0" name=""/>
        <dsp:cNvSpPr/>
      </dsp:nvSpPr>
      <dsp:spPr>
        <a:xfrm>
          <a:off x="0" y="2315805"/>
          <a:ext cx="6984776" cy="1890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42096" tIns="499872" rIns="542096"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smtClean="0"/>
            <a:t>崩塌</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smtClean="0"/>
            <a:t>坍塌</a:t>
          </a:r>
          <a:endParaRPr lang="zh-CN" altLang="en-US" sz="2400" b="1" kern="1200" dirty="0"/>
        </a:p>
        <a:p>
          <a:pPr marL="228600" lvl="1" indent="-228600" algn="l" defTabSz="1066800" rtl="0">
            <a:lnSpc>
              <a:spcPct val="90000"/>
            </a:lnSpc>
            <a:spcBef>
              <a:spcPct val="0"/>
            </a:spcBef>
            <a:spcAft>
              <a:spcPct val="15000"/>
            </a:spcAft>
            <a:buChar char="••"/>
          </a:pPr>
          <a:r>
            <a:rPr lang="zh-CN" altLang="en-US" sz="2400" b="1" kern="1200" smtClean="0"/>
            <a:t>堆积</a:t>
          </a:r>
          <a:endParaRPr lang="zh-CN" altLang="en-US" sz="2400" b="1" kern="1200" dirty="0"/>
        </a:p>
      </dsp:txBody>
      <dsp:txXfrm>
        <a:off x="0" y="2315805"/>
        <a:ext cx="6984776" cy="1890000"/>
      </dsp:txXfrm>
    </dsp:sp>
    <dsp:sp modelId="{25D36BF5-9643-4187-AC39-EB579BC3121F}">
      <dsp:nvSpPr>
        <dsp:cNvPr id="0" name=""/>
        <dsp:cNvSpPr/>
      </dsp:nvSpPr>
      <dsp:spPr>
        <a:xfrm>
          <a:off x="349238" y="1961565"/>
          <a:ext cx="4889343" cy="7084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4806" tIns="0" rIns="184806" bIns="0" numCol="1" spcCol="1270" anchor="ctr" anchorCtr="0">
          <a:noAutofit/>
        </a:bodyPr>
        <a:lstStyle/>
        <a:p>
          <a:pPr lvl="0" algn="l" defTabSz="1066800" rtl="0">
            <a:lnSpc>
              <a:spcPct val="90000"/>
            </a:lnSpc>
            <a:spcBef>
              <a:spcPct val="0"/>
            </a:spcBef>
            <a:spcAft>
              <a:spcPct val="35000"/>
            </a:spcAft>
          </a:pPr>
          <a:r>
            <a:rPr lang="zh-CN" altLang="en-US" sz="2400" b="1" kern="1200" dirty="0" smtClean="0"/>
            <a:t>重力作用</a:t>
          </a:r>
          <a:endParaRPr lang="zh-CN" altLang="en-US" sz="2400" b="1" kern="1200" dirty="0"/>
        </a:p>
      </dsp:txBody>
      <dsp:txXfrm>
        <a:off x="383823" y="1996150"/>
        <a:ext cx="4820173" cy="63931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8ABC-611B-4C23-B198-49F241D4B5A0}">
      <dsp:nvSpPr>
        <dsp:cNvPr id="0" name=""/>
        <dsp:cNvSpPr/>
      </dsp:nvSpPr>
      <dsp:spPr>
        <a:xfrm>
          <a:off x="0" y="0"/>
          <a:ext cx="7167364" cy="679184"/>
        </a:xfrm>
        <a:prstGeom prst="roundRect">
          <a:avLst/>
        </a:prstGeom>
        <a:solidFill>
          <a:srgbClr val="CC660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黄龙地貌</a:t>
          </a:r>
          <a:endParaRPr lang="zh-CN" sz="2700" kern="1200" dirty="0"/>
        </a:p>
      </dsp:txBody>
      <dsp:txXfrm>
        <a:off x="33155" y="33155"/>
        <a:ext cx="7101054" cy="612874"/>
      </dsp:txXfrm>
    </dsp:sp>
    <dsp:sp modelId="{0A3E091E-BB83-422B-B3D1-FF948E85CCFD}">
      <dsp:nvSpPr>
        <dsp:cNvPr id="0" name=""/>
        <dsp:cNvSpPr/>
      </dsp:nvSpPr>
      <dsp:spPr>
        <a:xfrm>
          <a:off x="0" y="690459"/>
          <a:ext cx="7167364" cy="114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6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t>彩池群</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瀑布</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滩流</a:t>
          </a:r>
          <a:endParaRPr lang="zh-CN" sz="2100" kern="1200" dirty="0"/>
        </a:p>
      </dsp:txBody>
      <dsp:txXfrm>
        <a:off x="0" y="690459"/>
        <a:ext cx="7167364" cy="1145744"/>
      </dsp:txXfrm>
    </dsp:sp>
    <dsp:sp modelId="{A80FD232-5177-4350-9AED-9F780649A1C9}">
      <dsp:nvSpPr>
        <dsp:cNvPr id="0" name=""/>
        <dsp:cNvSpPr/>
      </dsp:nvSpPr>
      <dsp:spPr>
        <a:xfrm>
          <a:off x="0" y="1836204"/>
          <a:ext cx="7167364" cy="679184"/>
        </a:xfrm>
        <a:prstGeom prst="roundRect">
          <a:avLst/>
        </a:prstGeom>
        <a:solidFill>
          <a:schemeClr val="tx2">
            <a:lumMod val="5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九寨沟地貌</a:t>
          </a:r>
          <a:endParaRPr lang="zh-CN" sz="2700" kern="1200" dirty="0"/>
        </a:p>
      </dsp:txBody>
      <dsp:txXfrm>
        <a:off x="33155" y="1869359"/>
        <a:ext cx="7101054" cy="612874"/>
      </dsp:txXfrm>
    </dsp:sp>
    <dsp:sp modelId="{F258215D-3CCE-48B9-87A3-92CD3E6E7BA7}">
      <dsp:nvSpPr>
        <dsp:cNvPr id="0" name=""/>
        <dsp:cNvSpPr/>
      </dsp:nvSpPr>
      <dsp:spPr>
        <a:xfrm>
          <a:off x="0" y="2515389"/>
          <a:ext cx="7167364" cy="114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6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t>岩溶洼地堰塞湖</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瀑布</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滩流</a:t>
          </a:r>
          <a:endParaRPr lang="zh-CN" sz="2100" kern="1200" dirty="0"/>
        </a:p>
      </dsp:txBody>
      <dsp:txXfrm>
        <a:off x="0" y="2515389"/>
        <a:ext cx="7167364" cy="114574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5FA7F-BCC0-498A-BEB3-3F6F9073F783}">
      <dsp:nvSpPr>
        <dsp:cNvPr id="0" name=""/>
        <dsp:cNvSpPr/>
      </dsp:nvSpPr>
      <dsp:spPr>
        <a:xfrm>
          <a:off x="0" y="91821"/>
          <a:ext cx="8229600"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局部地区的地壳运动及重力作用</a:t>
          </a:r>
          <a:endParaRPr lang="zh-CN" sz="3200" kern="1200" dirty="0"/>
        </a:p>
      </dsp:txBody>
      <dsp:txXfrm>
        <a:off x="39295" y="131116"/>
        <a:ext cx="8151010" cy="726370"/>
      </dsp:txXfrm>
    </dsp:sp>
    <dsp:sp modelId="{327E3CDF-6FC4-402F-B155-3C43A28CE2AF}">
      <dsp:nvSpPr>
        <dsp:cNvPr id="0" name=""/>
        <dsp:cNvSpPr/>
      </dsp:nvSpPr>
      <dsp:spPr>
        <a:xfrm>
          <a:off x="0" y="896781"/>
          <a:ext cx="822960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b="1" kern="1200" dirty="0" smtClean="0"/>
            <a:t>阶梯状断块 </a:t>
          </a:r>
          <a:endParaRPr lang="zh-CN" sz="2500" kern="1200" dirty="0"/>
        </a:p>
        <a:p>
          <a:pPr marL="228600" lvl="1" indent="-228600" algn="l" defTabSz="1111250" rtl="0">
            <a:lnSpc>
              <a:spcPct val="90000"/>
            </a:lnSpc>
            <a:spcBef>
              <a:spcPct val="0"/>
            </a:spcBef>
            <a:spcAft>
              <a:spcPct val="20000"/>
            </a:spcAft>
            <a:buChar char="••"/>
          </a:pPr>
          <a:r>
            <a:rPr lang="zh-CN" sz="2500" b="1" kern="1200" dirty="0" smtClean="0"/>
            <a:t>形状各异的岩石块</a:t>
          </a:r>
          <a:endParaRPr lang="zh-CN" sz="2500" kern="1200" dirty="0"/>
        </a:p>
      </dsp:txBody>
      <dsp:txXfrm>
        <a:off x="0" y="896781"/>
        <a:ext cx="8229600" cy="910800"/>
      </dsp:txXfrm>
    </dsp:sp>
    <dsp:sp modelId="{53602C2B-C516-42DA-BE86-747B3A3E643A}">
      <dsp:nvSpPr>
        <dsp:cNvPr id="0" name=""/>
        <dsp:cNvSpPr/>
      </dsp:nvSpPr>
      <dsp:spPr>
        <a:xfrm>
          <a:off x="0" y="1807581"/>
          <a:ext cx="8229600"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冰川作用</a:t>
          </a:r>
          <a:endParaRPr lang="zh-CN" sz="3200" kern="1200" dirty="0"/>
        </a:p>
      </dsp:txBody>
      <dsp:txXfrm>
        <a:off x="39295" y="1846876"/>
        <a:ext cx="8151010" cy="726370"/>
      </dsp:txXfrm>
    </dsp:sp>
    <dsp:sp modelId="{D7ECC692-2330-4BC2-996F-8AF1CD62753F}">
      <dsp:nvSpPr>
        <dsp:cNvPr id="0" name=""/>
        <dsp:cNvSpPr/>
      </dsp:nvSpPr>
      <dsp:spPr>
        <a:xfrm>
          <a:off x="0" y="2612541"/>
          <a:ext cx="8229600"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b="1" kern="1200" dirty="0" smtClean="0"/>
            <a:t>冰斗</a:t>
          </a:r>
          <a:endParaRPr lang="zh-CN" sz="2500" kern="1200" dirty="0"/>
        </a:p>
        <a:p>
          <a:pPr marL="228600" lvl="1" indent="-228600" algn="l" defTabSz="1111250" rtl="0">
            <a:lnSpc>
              <a:spcPct val="90000"/>
            </a:lnSpc>
            <a:spcBef>
              <a:spcPct val="0"/>
            </a:spcBef>
            <a:spcAft>
              <a:spcPct val="20000"/>
            </a:spcAft>
            <a:buChar char="••"/>
          </a:pPr>
          <a:r>
            <a:rPr lang="zh-CN" sz="2500" b="1" kern="1200" dirty="0" smtClean="0"/>
            <a:t>槽谷</a:t>
          </a:r>
          <a:endParaRPr lang="zh-CN" sz="2500" kern="1200" dirty="0"/>
        </a:p>
        <a:p>
          <a:pPr marL="228600" lvl="1" indent="-228600" algn="l" defTabSz="1111250" rtl="0">
            <a:lnSpc>
              <a:spcPct val="90000"/>
            </a:lnSpc>
            <a:spcBef>
              <a:spcPct val="0"/>
            </a:spcBef>
            <a:spcAft>
              <a:spcPct val="20000"/>
            </a:spcAft>
            <a:buChar char="••"/>
          </a:pPr>
          <a:r>
            <a:rPr lang="zh-CN" sz="2500" b="1" kern="1200" dirty="0" smtClean="0"/>
            <a:t>悬谷</a:t>
          </a:r>
          <a:endParaRPr lang="zh-CN" sz="2500" kern="1200" dirty="0"/>
        </a:p>
        <a:p>
          <a:pPr marL="228600" lvl="1" indent="-228600" algn="l" defTabSz="1111250" rtl="0">
            <a:lnSpc>
              <a:spcPct val="90000"/>
            </a:lnSpc>
            <a:spcBef>
              <a:spcPct val="0"/>
            </a:spcBef>
            <a:spcAft>
              <a:spcPct val="20000"/>
            </a:spcAft>
            <a:buChar char="••"/>
          </a:pPr>
          <a:r>
            <a:rPr lang="zh-CN" sz="2500" b="1" kern="1200" dirty="0" smtClean="0"/>
            <a:t>冰碛</a:t>
          </a:r>
          <a:endParaRPr lang="zh-CN" sz="2500" kern="1200" dirty="0"/>
        </a:p>
      </dsp:txBody>
      <dsp:txXfrm>
        <a:off x="0" y="2612541"/>
        <a:ext cx="8229600" cy="18216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0BE68-DE59-41D7-9874-9590B0A31522}">
      <dsp:nvSpPr>
        <dsp:cNvPr id="0" name=""/>
        <dsp:cNvSpPr/>
      </dsp:nvSpPr>
      <dsp:spPr>
        <a:xfrm>
          <a:off x="0" y="18084"/>
          <a:ext cx="7920880" cy="83011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冰川地貌 </a:t>
          </a:r>
          <a:endParaRPr lang="zh-CN" sz="3300" kern="1200" dirty="0"/>
        </a:p>
      </dsp:txBody>
      <dsp:txXfrm>
        <a:off x="40523" y="58607"/>
        <a:ext cx="7839834" cy="749069"/>
      </dsp:txXfrm>
    </dsp:sp>
    <dsp:sp modelId="{AEF13FB1-0D8F-4469-B117-F942C22D4B6A}">
      <dsp:nvSpPr>
        <dsp:cNvPr id="0" name=""/>
        <dsp:cNvSpPr/>
      </dsp:nvSpPr>
      <dsp:spPr>
        <a:xfrm>
          <a:off x="0" y="943239"/>
          <a:ext cx="7920880" cy="83011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冰缘地貌（冻土地貌）</a:t>
          </a:r>
          <a:endParaRPr lang="zh-CN" sz="3300" kern="1200" dirty="0"/>
        </a:p>
      </dsp:txBody>
      <dsp:txXfrm>
        <a:off x="40523" y="983762"/>
        <a:ext cx="7839834" cy="74906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F986E-FEC3-40AC-AF3C-754FE5BDD3BA}">
      <dsp:nvSpPr>
        <dsp:cNvPr id="0" name=""/>
        <dsp:cNvSpPr/>
      </dsp:nvSpPr>
      <dsp:spPr>
        <a:xfrm>
          <a:off x="0" y="452406"/>
          <a:ext cx="8229600" cy="1965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41528" rIns="638708" bIns="184912" numCol="1" spcCol="1270" anchor="t" anchorCtr="0">
          <a:noAutofit/>
        </a:bodyPr>
        <a:lstStyle/>
        <a:p>
          <a:pPr marL="228600" lvl="1" indent="-228600" algn="l" defTabSz="1155700" rtl="0">
            <a:lnSpc>
              <a:spcPct val="90000"/>
            </a:lnSpc>
            <a:spcBef>
              <a:spcPct val="0"/>
            </a:spcBef>
            <a:spcAft>
              <a:spcPct val="15000"/>
            </a:spcAft>
            <a:buChar char="••"/>
          </a:pPr>
          <a:r>
            <a:rPr lang="zh-CN" sz="2600" b="1" kern="1200" dirty="0" smtClean="0"/>
            <a:t>在高纬和高山等气候寒冷地区，如果降雪的积累大于消融，积雪将逐年加厚</a:t>
          </a:r>
          <a:endParaRPr lang="zh-CN" sz="2600" b="1" kern="1200" dirty="0"/>
        </a:p>
        <a:p>
          <a:pPr marL="228600" lvl="1" indent="-228600" algn="l" defTabSz="1155700" rtl="0">
            <a:lnSpc>
              <a:spcPct val="90000"/>
            </a:lnSpc>
            <a:spcBef>
              <a:spcPct val="0"/>
            </a:spcBef>
            <a:spcAft>
              <a:spcPct val="15000"/>
            </a:spcAft>
            <a:buChar char="••"/>
          </a:pPr>
          <a:r>
            <a:rPr lang="zh-CN" sz="2600" b="1" kern="1200" dirty="0" smtClean="0"/>
            <a:t>在一系列物理过程影响下，积雪变为冰川</a:t>
          </a:r>
          <a:endParaRPr lang="zh-CN" sz="2600" b="1" kern="1200" dirty="0"/>
        </a:p>
      </dsp:txBody>
      <dsp:txXfrm>
        <a:off x="0" y="452406"/>
        <a:ext cx="8229600" cy="1965600"/>
      </dsp:txXfrm>
    </dsp:sp>
    <dsp:sp modelId="{7D275E02-2349-49BB-A1BD-1B8821AD75E2}">
      <dsp:nvSpPr>
        <dsp:cNvPr id="0" name=""/>
        <dsp:cNvSpPr/>
      </dsp:nvSpPr>
      <dsp:spPr>
        <a:xfrm>
          <a:off x="411480" y="68646"/>
          <a:ext cx="576072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155700" rtl="0">
            <a:lnSpc>
              <a:spcPct val="90000"/>
            </a:lnSpc>
            <a:spcBef>
              <a:spcPct val="0"/>
            </a:spcBef>
            <a:spcAft>
              <a:spcPct val="35000"/>
            </a:spcAft>
          </a:pPr>
          <a:r>
            <a:rPr lang="zh-CN" sz="2600" b="1" kern="1200" dirty="0" smtClean="0"/>
            <a:t>冰川：</a:t>
          </a:r>
          <a:endParaRPr lang="zh-CN" sz="2600" b="1" kern="1200" dirty="0"/>
        </a:p>
      </dsp:txBody>
      <dsp:txXfrm>
        <a:off x="448947" y="106113"/>
        <a:ext cx="5685786" cy="692586"/>
      </dsp:txXfrm>
    </dsp:sp>
    <dsp:sp modelId="{777FBC06-F4FC-4BD2-A2E0-FC2299CD6275}">
      <dsp:nvSpPr>
        <dsp:cNvPr id="0" name=""/>
        <dsp:cNvSpPr/>
      </dsp:nvSpPr>
      <dsp:spPr>
        <a:xfrm>
          <a:off x="0" y="2942166"/>
          <a:ext cx="8229600" cy="15151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41528" rIns="638708" bIns="184912" numCol="1" spcCol="1270" anchor="t" anchorCtr="0">
          <a:noAutofit/>
        </a:bodyPr>
        <a:lstStyle/>
        <a:p>
          <a:pPr marL="228600" lvl="1" indent="-228600" algn="l" defTabSz="1155700" rtl="0">
            <a:lnSpc>
              <a:spcPct val="90000"/>
            </a:lnSpc>
            <a:spcBef>
              <a:spcPct val="0"/>
            </a:spcBef>
            <a:spcAft>
              <a:spcPct val="15000"/>
            </a:spcAft>
            <a:buChar char="••"/>
          </a:pPr>
          <a:r>
            <a:rPr lang="zh-CN" sz="2600" b="1" kern="1200" dirty="0" smtClean="0"/>
            <a:t>冰川在中对地表进行侵蚀并将侵蚀物在地表堆积下来的过程</a:t>
          </a:r>
          <a:endParaRPr lang="zh-CN" sz="2600" b="1" kern="1200" dirty="0"/>
        </a:p>
      </dsp:txBody>
      <dsp:txXfrm>
        <a:off x="0" y="2942166"/>
        <a:ext cx="8229600" cy="1515150"/>
      </dsp:txXfrm>
    </dsp:sp>
    <dsp:sp modelId="{3BC08F34-9B21-4017-BF9D-0908DDA05545}">
      <dsp:nvSpPr>
        <dsp:cNvPr id="0" name=""/>
        <dsp:cNvSpPr/>
      </dsp:nvSpPr>
      <dsp:spPr>
        <a:xfrm>
          <a:off x="411480" y="2558406"/>
          <a:ext cx="576072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155700" rtl="0">
            <a:lnSpc>
              <a:spcPct val="90000"/>
            </a:lnSpc>
            <a:spcBef>
              <a:spcPct val="0"/>
            </a:spcBef>
            <a:spcAft>
              <a:spcPct val="35000"/>
            </a:spcAft>
          </a:pPr>
          <a:r>
            <a:rPr lang="zh-CN" sz="2600" b="1" kern="1200" dirty="0" smtClean="0"/>
            <a:t>冰川作用</a:t>
          </a:r>
          <a:r>
            <a:rPr lang="en-US" sz="2600" b="1" kern="1200" dirty="0" smtClean="0"/>
            <a:t>:</a:t>
          </a:r>
          <a:endParaRPr lang="zh-CN" sz="2600" b="1" kern="1200" dirty="0"/>
        </a:p>
      </dsp:txBody>
      <dsp:txXfrm>
        <a:off x="448947" y="2595873"/>
        <a:ext cx="5685786" cy="69258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4552C-27F1-4438-8205-0C970AFA7F92}">
      <dsp:nvSpPr>
        <dsp:cNvPr id="0" name=""/>
        <dsp:cNvSpPr/>
      </dsp:nvSpPr>
      <dsp:spPr>
        <a:xfrm>
          <a:off x="0" y="17283"/>
          <a:ext cx="7344816"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拔蚀作用</a:t>
          </a:r>
          <a:endParaRPr lang="zh-CN" sz="3000" kern="1200" dirty="0"/>
        </a:p>
      </dsp:txBody>
      <dsp:txXfrm>
        <a:off x="36839" y="54122"/>
        <a:ext cx="7271138" cy="680971"/>
      </dsp:txXfrm>
    </dsp:sp>
    <dsp:sp modelId="{7A61A071-ACD2-477D-B49B-A7B7EE6CA948}">
      <dsp:nvSpPr>
        <dsp:cNvPr id="0" name=""/>
        <dsp:cNvSpPr/>
      </dsp:nvSpPr>
      <dsp:spPr>
        <a:xfrm>
          <a:off x="0" y="858333"/>
          <a:ext cx="7344816"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磨蚀作用</a:t>
          </a:r>
          <a:endParaRPr lang="zh-CN" sz="3000" kern="1200" dirty="0"/>
        </a:p>
      </dsp:txBody>
      <dsp:txXfrm>
        <a:off x="36839" y="895172"/>
        <a:ext cx="7271138" cy="680971"/>
      </dsp:txXfrm>
    </dsp:sp>
    <dsp:sp modelId="{394B4B68-A670-4397-8281-598C3728D5E7}">
      <dsp:nvSpPr>
        <dsp:cNvPr id="0" name=""/>
        <dsp:cNvSpPr/>
      </dsp:nvSpPr>
      <dsp:spPr>
        <a:xfrm>
          <a:off x="0" y="1699383"/>
          <a:ext cx="7344816"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冰楔作用</a:t>
          </a:r>
          <a:endParaRPr lang="zh-CN" sz="3000" kern="1200" dirty="0"/>
        </a:p>
      </dsp:txBody>
      <dsp:txXfrm>
        <a:off x="36839" y="1736222"/>
        <a:ext cx="7271138" cy="680971"/>
      </dsp:txXfrm>
    </dsp:sp>
    <dsp:sp modelId="{2687D4C1-A269-436A-B5F1-261E88A21DAF}">
      <dsp:nvSpPr>
        <dsp:cNvPr id="0" name=""/>
        <dsp:cNvSpPr/>
      </dsp:nvSpPr>
      <dsp:spPr>
        <a:xfrm>
          <a:off x="0" y="2540434"/>
          <a:ext cx="7344816"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其他</a:t>
          </a:r>
          <a:endParaRPr lang="zh-CN" sz="3000" kern="1200" dirty="0"/>
        </a:p>
      </dsp:txBody>
      <dsp:txXfrm>
        <a:off x="36839" y="2577273"/>
        <a:ext cx="7271138" cy="68097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21A5B-5573-4B43-B7AF-C6932ED34FD3}">
      <dsp:nvSpPr>
        <dsp:cNvPr id="0" name=""/>
        <dsp:cNvSpPr/>
      </dsp:nvSpPr>
      <dsp:spPr>
        <a:xfrm>
          <a:off x="0" y="33254"/>
          <a:ext cx="6624736" cy="628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冰斗 </a:t>
          </a:r>
          <a:endParaRPr lang="zh-CN" sz="2500" kern="1200" dirty="0"/>
        </a:p>
      </dsp:txBody>
      <dsp:txXfrm>
        <a:off x="30699" y="63953"/>
        <a:ext cx="6563338" cy="567477"/>
      </dsp:txXfrm>
    </dsp:sp>
    <dsp:sp modelId="{F37B978D-5E90-4C5A-B8F3-EDE4D8AD8BBA}">
      <dsp:nvSpPr>
        <dsp:cNvPr id="0" name=""/>
        <dsp:cNvSpPr/>
      </dsp:nvSpPr>
      <dsp:spPr>
        <a:xfrm>
          <a:off x="0" y="734129"/>
          <a:ext cx="6624736" cy="628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刃脊、角峰、冰哑</a:t>
          </a:r>
          <a:endParaRPr lang="zh-CN" sz="2500" kern="1200" dirty="0"/>
        </a:p>
      </dsp:txBody>
      <dsp:txXfrm>
        <a:off x="30699" y="764828"/>
        <a:ext cx="6563338" cy="567477"/>
      </dsp:txXfrm>
    </dsp:sp>
    <dsp:sp modelId="{A6ACB1B2-9706-4268-AAE9-3C074B3DC52D}">
      <dsp:nvSpPr>
        <dsp:cNvPr id="0" name=""/>
        <dsp:cNvSpPr/>
      </dsp:nvSpPr>
      <dsp:spPr>
        <a:xfrm>
          <a:off x="0" y="1435004"/>
          <a:ext cx="6624736" cy="628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削断山嘴、</a:t>
          </a:r>
          <a:r>
            <a:rPr lang="en-US" sz="2500" b="1" kern="1200" dirty="0" smtClean="0"/>
            <a:t>U</a:t>
          </a:r>
          <a:r>
            <a:rPr lang="zh-CN" sz="2500" b="1" kern="1200" dirty="0" smtClean="0"/>
            <a:t>型谷、石洼地 </a:t>
          </a:r>
          <a:endParaRPr lang="zh-CN" sz="2500" kern="1200" dirty="0"/>
        </a:p>
      </dsp:txBody>
      <dsp:txXfrm>
        <a:off x="30699" y="1465703"/>
        <a:ext cx="6563338" cy="567477"/>
      </dsp:txXfrm>
    </dsp:sp>
    <dsp:sp modelId="{A0F601A4-9400-4F1B-BEFB-4C8DB2056598}">
      <dsp:nvSpPr>
        <dsp:cNvPr id="0" name=""/>
        <dsp:cNvSpPr/>
      </dsp:nvSpPr>
      <dsp:spPr>
        <a:xfrm>
          <a:off x="0" y="2135879"/>
          <a:ext cx="6624736" cy="628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峡湾</a:t>
          </a:r>
          <a:endParaRPr lang="zh-CN" sz="2500" kern="1200" dirty="0"/>
        </a:p>
      </dsp:txBody>
      <dsp:txXfrm>
        <a:off x="30699" y="2166578"/>
        <a:ext cx="6563338" cy="567477"/>
      </dsp:txXfrm>
    </dsp:sp>
    <dsp:sp modelId="{C8B5AEAD-A625-4269-A552-8CBD6D8F6DB4}">
      <dsp:nvSpPr>
        <dsp:cNvPr id="0" name=""/>
        <dsp:cNvSpPr/>
      </dsp:nvSpPr>
      <dsp:spPr>
        <a:xfrm>
          <a:off x="0" y="2836754"/>
          <a:ext cx="6624736" cy="628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悬谷</a:t>
          </a:r>
          <a:endParaRPr lang="zh-CN" sz="2500" kern="1200" dirty="0"/>
        </a:p>
      </dsp:txBody>
      <dsp:txXfrm>
        <a:off x="30699" y="2867453"/>
        <a:ext cx="6563338" cy="567477"/>
      </dsp:txXfrm>
    </dsp:sp>
    <dsp:sp modelId="{89BA65EF-0478-4DF7-8C28-CA2BB59593BF}">
      <dsp:nvSpPr>
        <dsp:cNvPr id="0" name=""/>
        <dsp:cNvSpPr/>
      </dsp:nvSpPr>
      <dsp:spPr>
        <a:xfrm>
          <a:off x="0" y="3537629"/>
          <a:ext cx="6624736" cy="628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羊背石</a:t>
          </a:r>
          <a:endParaRPr lang="zh-CN" sz="2500" kern="1200" dirty="0"/>
        </a:p>
      </dsp:txBody>
      <dsp:txXfrm>
        <a:off x="30699" y="3568328"/>
        <a:ext cx="6563338" cy="567477"/>
      </dsp:txXfrm>
    </dsp:sp>
    <dsp:sp modelId="{DF18124E-9C51-4CB7-9FE3-5F099EA10196}">
      <dsp:nvSpPr>
        <dsp:cNvPr id="0" name=""/>
        <dsp:cNvSpPr/>
      </dsp:nvSpPr>
      <dsp:spPr>
        <a:xfrm>
          <a:off x="0" y="4238504"/>
          <a:ext cx="6624736" cy="628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冰川磨光面、冰川擦痕</a:t>
          </a:r>
          <a:endParaRPr lang="zh-CN" sz="2500" kern="1200" dirty="0"/>
        </a:p>
      </dsp:txBody>
      <dsp:txXfrm>
        <a:off x="30699" y="4269203"/>
        <a:ext cx="6563338" cy="5674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E8610-0119-4473-9E61-30B18C86255F}">
      <dsp:nvSpPr>
        <dsp:cNvPr id="0" name=""/>
        <dsp:cNvSpPr/>
      </dsp:nvSpPr>
      <dsp:spPr>
        <a:xfrm>
          <a:off x="0" y="63557"/>
          <a:ext cx="8064896" cy="1137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effectLst>
                <a:outerShdw blurRad="38100" dist="38100" dir="2700000" algn="tl">
                  <a:srgbClr val="000000">
                    <a:alpha val="43137"/>
                  </a:srgbClr>
                </a:outerShdw>
              </a:effectLst>
            </a:rPr>
            <a:t>定义：是山岭、山间谷地和山间盆地的总称，是地壳上升背景下由外力切割而成。</a:t>
          </a:r>
          <a:endParaRPr lang="zh-CN" sz="2700" b="1" kern="1200" dirty="0">
            <a:effectLst>
              <a:outerShdw blurRad="38100" dist="38100" dir="2700000" algn="tl">
                <a:srgbClr val="000000">
                  <a:alpha val="43137"/>
                </a:srgbClr>
              </a:outerShdw>
            </a:effectLst>
          </a:endParaRPr>
        </a:p>
      </dsp:txBody>
      <dsp:txXfrm>
        <a:off x="55515" y="119072"/>
        <a:ext cx="7953866" cy="1026210"/>
      </dsp:txXfrm>
    </dsp:sp>
    <dsp:sp modelId="{5DED9702-6370-4521-99FF-D3F09C845A3D}">
      <dsp:nvSpPr>
        <dsp:cNvPr id="0" name=""/>
        <dsp:cNvSpPr/>
      </dsp:nvSpPr>
      <dsp:spPr>
        <a:xfrm>
          <a:off x="0" y="1278557"/>
          <a:ext cx="8064896" cy="1137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effectLst>
                <a:outerShdw blurRad="38100" dist="38100" dir="2700000" algn="tl">
                  <a:srgbClr val="000000">
                    <a:alpha val="43137"/>
                  </a:srgbClr>
                </a:outerShdw>
              </a:effectLst>
            </a:rPr>
            <a:t>形态要素：</a:t>
          </a:r>
          <a:endParaRPr lang="zh-CN" sz="2700" b="1" kern="1200" dirty="0">
            <a:effectLst>
              <a:outerShdw blurRad="38100" dist="38100" dir="2700000" algn="tl">
                <a:srgbClr val="000000">
                  <a:alpha val="43137"/>
                </a:srgbClr>
              </a:outerShdw>
            </a:effectLst>
          </a:endParaRPr>
        </a:p>
      </dsp:txBody>
      <dsp:txXfrm>
        <a:off x="55515" y="1334072"/>
        <a:ext cx="7953866" cy="1026210"/>
      </dsp:txXfrm>
    </dsp:sp>
    <dsp:sp modelId="{839E5C05-B576-4E75-B8CD-C8DBF2A5CDAE}">
      <dsp:nvSpPr>
        <dsp:cNvPr id="0" name=""/>
        <dsp:cNvSpPr/>
      </dsp:nvSpPr>
      <dsp:spPr>
        <a:xfrm>
          <a:off x="0" y="2415797"/>
          <a:ext cx="8064896" cy="1481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6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solidFill>
                <a:srgbClr val="FF0000"/>
              </a:solidFill>
              <a:effectLst/>
            </a:rPr>
            <a:t>山顶</a:t>
          </a:r>
          <a:r>
            <a:rPr lang="zh-CN" sz="2100" b="1" kern="1200" dirty="0" smtClean="0">
              <a:effectLst/>
            </a:rPr>
            <a:t>：呈狭长带状延伸时称为山脊。按形态特征可分为尖顶山、圆顶山、平顶山三类。</a:t>
          </a:r>
          <a:endParaRPr lang="zh-CN" sz="2100" b="1" kern="1200" dirty="0">
            <a:effectLst/>
          </a:endParaRPr>
        </a:p>
        <a:p>
          <a:pPr marL="228600" lvl="1" indent="-228600" algn="l" defTabSz="933450" rtl="0">
            <a:lnSpc>
              <a:spcPct val="90000"/>
            </a:lnSpc>
            <a:spcBef>
              <a:spcPct val="0"/>
            </a:spcBef>
            <a:spcAft>
              <a:spcPct val="20000"/>
            </a:spcAft>
            <a:buChar char="••"/>
          </a:pPr>
          <a:r>
            <a:rPr lang="zh-CN" sz="2100" b="1" kern="1200" dirty="0" smtClean="0">
              <a:solidFill>
                <a:srgbClr val="FF0000"/>
              </a:solidFill>
              <a:effectLst/>
            </a:rPr>
            <a:t>山坡</a:t>
          </a:r>
          <a:r>
            <a:rPr lang="zh-CN" sz="2100" b="1" kern="1200" dirty="0" smtClean="0">
              <a:effectLst/>
            </a:rPr>
            <a:t>：可分为直形坡、凹形坡和阶状坡。</a:t>
          </a:r>
          <a:endParaRPr lang="zh-CN" sz="2100" b="1" kern="1200" dirty="0">
            <a:effectLst/>
          </a:endParaRPr>
        </a:p>
        <a:p>
          <a:pPr marL="228600" lvl="1" indent="-228600" algn="l" defTabSz="933450" rtl="0">
            <a:lnSpc>
              <a:spcPct val="90000"/>
            </a:lnSpc>
            <a:spcBef>
              <a:spcPct val="0"/>
            </a:spcBef>
            <a:spcAft>
              <a:spcPct val="20000"/>
            </a:spcAft>
            <a:buChar char="••"/>
          </a:pPr>
          <a:r>
            <a:rPr lang="zh-CN" sz="2100" b="1" kern="1200" dirty="0" smtClean="0">
              <a:solidFill>
                <a:srgbClr val="FF0000"/>
              </a:solidFill>
              <a:effectLst/>
            </a:rPr>
            <a:t>山麓</a:t>
          </a:r>
          <a:r>
            <a:rPr lang="zh-CN" sz="2100" b="1" kern="1200" dirty="0" smtClean="0">
              <a:effectLst/>
            </a:rPr>
            <a:t>：谷地包括河床、河漫滩、阶地等次级地貌类型。 </a:t>
          </a:r>
          <a:endParaRPr lang="zh-CN" sz="2100" b="1" kern="1200" dirty="0">
            <a:effectLst/>
          </a:endParaRPr>
        </a:p>
      </dsp:txBody>
      <dsp:txXfrm>
        <a:off x="0" y="2415797"/>
        <a:ext cx="8064896" cy="148108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3879A-402D-49C2-A4F0-AB91EFED26DA}">
      <dsp:nvSpPr>
        <dsp:cNvPr id="0" name=""/>
        <dsp:cNvSpPr/>
      </dsp:nvSpPr>
      <dsp:spPr>
        <a:xfrm>
          <a:off x="0" y="64506"/>
          <a:ext cx="8229600" cy="75464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形成原理：</a:t>
          </a:r>
          <a:endParaRPr lang="zh-CN" sz="3000" b="1" kern="1200" dirty="0"/>
        </a:p>
      </dsp:txBody>
      <dsp:txXfrm>
        <a:off x="36839" y="101345"/>
        <a:ext cx="8155922" cy="680971"/>
      </dsp:txXfrm>
    </dsp:sp>
    <dsp:sp modelId="{DF5738EA-EEBC-41A4-BC6A-CFC734539026}">
      <dsp:nvSpPr>
        <dsp:cNvPr id="0" name=""/>
        <dsp:cNvSpPr/>
      </dsp:nvSpPr>
      <dsp:spPr>
        <a:xfrm>
          <a:off x="0" y="819156"/>
          <a:ext cx="8229600" cy="161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形成于雪线附近，在平缓的山地或低洼处积雪最多</a:t>
          </a:r>
          <a:endParaRPr lang="zh-CN" sz="2300" b="1" kern="1200" dirty="0"/>
        </a:p>
        <a:p>
          <a:pPr marL="228600" lvl="1" indent="-228600" algn="l" defTabSz="1022350" rtl="0">
            <a:lnSpc>
              <a:spcPct val="90000"/>
            </a:lnSpc>
            <a:spcBef>
              <a:spcPct val="0"/>
            </a:spcBef>
            <a:spcAft>
              <a:spcPct val="20000"/>
            </a:spcAft>
            <a:buChar char="••"/>
          </a:pPr>
          <a:r>
            <a:rPr lang="zh-CN" sz="2300" b="1" kern="1200" dirty="0" smtClean="0"/>
            <a:t>由于积雪的反复冻融，造成岩石的崩解</a:t>
          </a:r>
          <a:endParaRPr lang="zh-CN" sz="2300" b="1" kern="1200" dirty="0"/>
        </a:p>
        <a:p>
          <a:pPr marL="228600" lvl="1" indent="-228600" algn="l" defTabSz="1022350" rtl="0">
            <a:lnSpc>
              <a:spcPct val="90000"/>
            </a:lnSpc>
            <a:spcBef>
              <a:spcPct val="0"/>
            </a:spcBef>
            <a:spcAft>
              <a:spcPct val="20000"/>
            </a:spcAft>
            <a:buChar char="••"/>
          </a:pPr>
          <a:r>
            <a:rPr lang="zh-CN" sz="2300" b="1" kern="1200" dirty="0" smtClean="0"/>
            <a:t>在重力和融雪水的共同作用下，将岩石侵蚀成半碗状或马蹄形的洼地，形成典型的冰斗</a:t>
          </a:r>
          <a:endParaRPr lang="zh-CN" sz="2300" b="1" kern="1200" dirty="0"/>
        </a:p>
      </dsp:txBody>
      <dsp:txXfrm>
        <a:off x="0" y="819156"/>
        <a:ext cx="8229600" cy="1614600"/>
      </dsp:txXfrm>
    </dsp:sp>
    <dsp:sp modelId="{A16219C7-923A-4B63-964E-63B2697750AD}">
      <dsp:nvSpPr>
        <dsp:cNvPr id="0" name=""/>
        <dsp:cNvSpPr/>
      </dsp:nvSpPr>
      <dsp:spPr>
        <a:xfrm>
          <a:off x="0" y="2433756"/>
          <a:ext cx="8229600" cy="75464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特点：</a:t>
          </a:r>
          <a:endParaRPr lang="zh-CN" sz="3000" b="1" kern="1200" dirty="0"/>
        </a:p>
      </dsp:txBody>
      <dsp:txXfrm>
        <a:off x="36839" y="2470595"/>
        <a:ext cx="8155922" cy="680971"/>
      </dsp:txXfrm>
    </dsp:sp>
    <dsp:sp modelId="{3FF37E84-997D-4381-90A6-071A079376D0}">
      <dsp:nvSpPr>
        <dsp:cNvPr id="0" name=""/>
        <dsp:cNvSpPr/>
      </dsp:nvSpPr>
      <dsp:spPr>
        <a:xfrm>
          <a:off x="0" y="3188406"/>
          <a:ext cx="8229600" cy="1273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冰斗的三面是陡峭岩壁</a:t>
          </a:r>
          <a:endParaRPr lang="zh-CN" sz="2300" b="1" kern="1200" dirty="0"/>
        </a:p>
        <a:p>
          <a:pPr marL="228600" lvl="1" indent="-228600" algn="l" defTabSz="1022350" rtl="0">
            <a:lnSpc>
              <a:spcPct val="90000"/>
            </a:lnSpc>
            <a:spcBef>
              <a:spcPct val="0"/>
            </a:spcBef>
            <a:spcAft>
              <a:spcPct val="20000"/>
            </a:spcAft>
            <a:buChar char="••"/>
          </a:pPr>
          <a:r>
            <a:rPr lang="zh-CN" sz="2300" b="1" kern="1200" dirty="0" smtClean="0"/>
            <a:t>向下坡有一口</a:t>
          </a:r>
          <a:endParaRPr lang="zh-CN" sz="2300" b="1" kern="1200" dirty="0"/>
        </a:p>
        <a:p>
          <a:pPr marL="228600" lvl="1" indent="-228600" algn="l" defTabSz="1022350" rtl="0">
            <a:lnSpc>
              <a:spcPct val="90000"/>
            </a:lnSpc>
            <a:spcBef>
              <a:spcPct val="0"/>
            </a:spcBef>
            <a:spcAft>
              <a:spcPct val="20000"/>
            </a:spcAft>
            <a:buChar char="••"/>
          </a:pPr>
          <a:r>
            <a:rPr lang="zh-CN" sz="2300" b="1" kern="1200" dirty="0" smtClean="0"/>
            <a:t>若冰川消退后，洼地水成湖，即冰斗湖</a:t>
          </a:r>
          <a:endParaRPr lang="zh-CN" sz="2300" b="1" kern="1200" dirty="0"/>
        </a:p>
      </dsp:txBody>
      <dsp:txXfrm>
        <a:off x="0" y="3188406"/>
        <a:ext cx="8229600" cy="127305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6C653-86D4-4468-804D-55146273DA01}">
      <dsp:nvSpPr>
        <dsp:cNvPr id="0" name=""/>
        <dsp:cNvSpPr/>
      </dsp:nvSpPr>
      <dsp:spPr>
        <a:xfrm>
          <a:off x="0" y="317288"/>
          <a:ext cx="8229600" cy="1575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dirty="0" smtClean="0"/>
            <a:t>冰斗因为挖蚀和冻裂的侵蚀作用而不断的扩大</a:t>
          </a:r>
          <a:endParaRPr lang="zh-CN" sz="2000" b="1" kern="1200" dirty="0"/>
        </a:p>
        <a:p>
          <a:pPr marL="228600" lvl="1" indent="-228600" algn="l" defTabSz="889000" rtl="0">
            <a:lnSpc>
              <a:spcPct val="90000"/>
            </a:lnSpc>
            <a:spcBef>
              <a:spcPct val="0"/>
            </a:spcBef>
            <a:spcAft>
              <a:spcPct val="15000"/>
            </a:spcAft>
            <a:buChar char="••"/>
          </a:pPr>
          <a:r>
            <a:rPr lang="zh-CN" sz="2000" b="1" kern="1200" dirty="0" smtClean="0"/>
            <a:t>冰斗壁后退</a:t>
          </a:r>
          <a:endParaRPr lang="zh-CN" sz="2000" b="1" kern="1200" dirty="0"/>
        </a:p>
        <a:p>
          <a:pPr marL="228600" lvl="1" indent="-228600" algn="l" defTabSz="889000" rtl="0">
            <a:lnSpc>
              <a:spcPct val="90000"/>
            </a:lnSpc>
            <a:spcBef>
              <a:spcPct val="0"/>
            </a:spcBef>
            <a:spcAft>
              <a:spcPct val="15000"/>
            </a:spcAft>
            <a:buChar char="••"/>
          </a:pPr>
          <a:r>
            <a:rPr lang="zh-CN" sz="2000" b="1" kern="1200" dirty="0" smtClean="0"/>
            <a:t>相邻冰斗间的山脊逐渐被削薄而形成刀刃状</a:t>
          </a:r>
          <a:endParaRPr lang="zh-CN" sz="2000" b="1" kern="1200" dirty="0"/>
        </a:p>
      </dsp:txBody>
      <dsp:txXfrm>
        <a:off x="0" y="317288"/>
        <a:ext cx="8229600" cy="1575000"/>
      </dsp:txXfrm>
    </dsp:sp>
    <dsp:sp modelId="{57CB6C3A-C441-4E87-9C95-A0A1FA9A14B6}">
      <dsp:nvSpPr>
        <dsp:cNvPr id="0" name=""/>
        <dsp:cNvSpPr/>
      </dsp:nvSpPr>
      <dsp:spPr>
        <a:xfrm>
          <a:off x="411480" y="22088"/>
          <a:ext cx="5760720"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CN" sz="2000" b="1" kern="1200" dirty="0" smtClean="0"/>
            <a:t>刃脊：</a:t>
          </a:r>
          <a:endParaRPr lang="zh-CN" sz="2000" b="1" kern="1200" dirty="0"/>
        </a:p>
      </dsp:txBody>
      <dsp:txXfrm>
        <a:off x="440301" y="50909"/>
        <a:ext cx="5703078" cy="532758"/>
      </dsp:txXfrm>
    </dsp:sp>
    <dsp:sp modelId="{E22242EB-0FE9-4883-BAC7-69764A0CB16B}">
      <dsp:nvSpPr>
        <dsp:cNvPr id="0" name=""/>
        <dsp:cNvSpPr/>
      </dsp:nvSpPr>
      <dsp:spPr>
        <a:xfrm>
          <a:off x="0" y="2295489"/>
          <a:ext cx="8229600" cy="866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dirty="0" smtClean="0"/>
            <a:t>几个冰斗所交汇的山峰，形状很尖</a:t>
          </a:r>
          <a:endParaRPr lang="zh-CN" sz="2000" b="1" kern="1200" dirty="0"/>
        </a:p>
      </dsp:txBody>
      <dsp:txXfrm>
        <a:off x="0" y="2295489"/>
        <a:ext cx="8229600" cy="866250"/>
      </dsp:txXfrm>
    </dsp:sp>
    <dsp:sp modelId="{53621B60-BBA9-4212-A9EA-2D525B0362AC}">
      <dsp:nvSpPr>
        <dsp:cNvPr id="0" name=""/>
        <dsp:cNvSpPr/>
      </dsp:nvSpPr>
      <dsp:spPr>
        <a:xfrm>
          <a:off x="411480" y="2000289"/>
          <a:ext cx="5760720"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CN" sz="2000" b="1" kern="1200" dirty="0" smtClean="0"/>
            <a:t>角峰：</a:t>
          </a:r>
          <a:endParaRPr lang="zh-CN" sz="2000" b="1" kern="1200" dirty="0"/>
        </a:p>
      </dsp:txBody>
      <dsp:txXfrm>
        <a:off x="440301" y="2029110"/>
        <a:ext cx="5703078" cy="532758"/>
      </dsp:txXfrm>
    </dsp:sp>
    <dsp:sp modelId="{C275A8B1-E9CA-4939-A04B-8FA92F159A87}">
      <dsp:nvSpPr>
        <dsp:cNvPr id="0" name=""/>
        <dsp:cNvSpPr/>
      </dsp:nvSpPr>
      <dsp:spPr>
        <a:xfrm>
          <a:off x="0" y="3564939"/>
          <a:ext cx="8229600" cy="1165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dirty="0" smtClean="0"/>
            <a:t>在刃脊之间的低下鞍部处 </a:t>
          </a:r>
          <a:br>
            <a:rPr lang="zh-CN" sz="2000" b="1" kern="1200" dirty="0" smtClean="0"/>
          </a:br>
          <a:endParaRPr lang="zh-CN" sz="2000" b="1" kern="1200" dirty="0"/>
        </a:p>
      </dsp:txBody>
      <dsp:txXfrm>
        <a:off x="0" y="3564939"/>
        <a:ext cx="8229600" cy="1165500"/>
      </dsp:txXfrm>
    </dsp:sp>
    <dsp:sp modelId="{4130D7CE-F1E8-421D-A5B7-CC263CF657CB}">
      <dsp:nvSpPr>
        <dsp:cNvPr id="0" name=""/>
        <dsp:cNvSpPr/>
      </dsp:nvSpPr>
      <dsp:spPr>
        <a:xfrm>
          <a:off x="411480" y="3269739"/>
          <a:ext cx="5760720"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CN" sz="2000" b="1" kern="1200" dirty="0" smtClean="0"/>
            <a:t>冰哑：</a:t>
          </a:r>
          <a:endParaRPr lang="zh-CN" sz="2000" b="1" kern="1200" dirty="0"/>
        </a:p>
      </dsp:txBody>
      <dsp:txXfrm>
        <a:off x="440301" y="3298560"/>
        <a:ext cx="5703078" cy="53275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865F6-E1D9-43C2-97B2-3C952F4159EB}">
      <dsp:nvSpPr>
        <dsp:cNvPr id="0" name=""/>
        <dsp:cNvSpPr/>
      </dsp:nvSpPr>
      <dsp:spPr>
        <a:xfrm>
          <a:off x="0" y="49173"/>
          <a:ext cx="8229600" cy="103690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削断山嘴：山谷冰川自高地向低处移动，山嘴被削平成三角形。</a:t>
          </a:r>
          <a:endParaRPr lang="zh-CN" sz="2500" kern="1200" dirty="0"/>
        </a:p>
      </dsp:txBody>
      <dsp:txXfrm>
        <a:off x="50617" y="99790"/>
        <a:ext cx="8128366" cy="935668"/>
      </dsp:txXfrm>
    </dsp:sp>
    <dsp:sp modelId="{374B7D5C-36F9-4E80-A5EE-1ABA8FBC612B}">
      <dsp:nvSpPr>
        <dsp:cNvPr id="0" name=""/>
        <dsp:cNvSpPr/>
      </dsp:nvSpPr>
      <dsp:spPr>
        <a:xfrm>
          <a:off x="0" y="1160955"/>
          <a:ext cx="8229600" cy="113729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b="1" kern="1200" dirty="0" smtClean="0"/>
            <a:t>U</a:t>
          </a:r>
          <a:r>
            <a:rPr lang="zh-CN" sz="2500" b="1" kern="1200" dirty="0" smtClean="0"/>
            <a:t>型谷：由冰川过量下蚀和展宽形成的典型冰川谷。</a:t>
          </a:r>
          <a:endParaRPr lang="zh-CN" sz="2500" kern="1200" dirty="0"/>
        </a:p>
      </dsp:txBody>
      <dsp:txXfrm>
        <a:off x="55518" y="1216473"/>
        <a:ext cx="8118564" cy="1026257"/>
      </dsp:txXfrm>
    </dsp:sp>
    <dsp:sp modelId="{864B0019-3F6E-4558-8112-0930F116D1CB}">
      <dsp:nvSpPr>
        <dsp:cNvPr id="0" name=""/>
        <dsp:cNvSpPr/>
      </dsp:nvSpPr>
      <dsp:spPr>
        <a:xfrm>
          <a:off x="0" y="2298249"/>
          <a:ext cx="8229600" cy="67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特点：</a:t>
          </a:r>
          <a:r>
            <a:rPr lang="en-US" sz="2000" b="1" kern="1200" dirty="0" smtClean="0"/>
            <a:t>U</a:t>
          </a:r>
          <a:r>
            <a:rPr lang="zh-CN" sz="2000" b="1" kern="1200" dirty="0" smtClean="0"/>
            <a:t>型谷两侧有明显的谷肩，谷肩以下的谷壁较平直，底部宽而平。</a:t>
          </a:r>
          <a:endParaRPr lang="zh-CN" sz="2000" kern="1200" dirty="0"/>
        </a:p>
      </dsp:txBody>
      <dsp:txXfrm>
        <a:off x="0" y="2298249"/>
        <a:ext cx="8229600" cy="672750"/>
      </dsp:txXfrm>
    </dsp:sp>
    <dsp:sp modelId="{434B5B7D-8F9F-4DCA-95DE-CF13367C3C97}">
      <dsp:nvSpPr>
        <dsp:cNvPr id="0" name=""/>
        <dsp:cNvSpPr/>
      </dsp:nvSpPr>
      <dsp:spPr>
        <a:xfrm>
          <a:off x="0" y="2970999"/>
          <a:ext cx="8229600" cy="150579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石洼地：在冰川谷的底部，因冰川的挖蚀，石洼地而造成向下低凹的水坑。 </a:t>
          </a:r>
          <a:br>
            <a:rPr lang="zh-CN" sz="2500" b="1" kern="1200" dirty="0" smtClean="0"/>
          </a:br>
          <a:endParaRPr lang="zh-CN" sz="2500" kern="1200" dirty="0"/>
        </a:p>
      </dsp:txBody>
      <dsp:txXfrm>
        <a:off x="73507" y="3044506"/>
        <a:ext cx="8082586" cy="135877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F90D5-C1EC-4CAA-878B-1F62E4FE6262}">
      <dsp:nvSpPr>
        <dsp:cNvPr id="0" name=""/>
        <dsp:cNvSpPr/>
      </dsp:nvSpPr>
      <dsp:spPr>
        <a:xfrm>
          <a:off x="0" y="443036"/>
          <a:ext cx="8229600" cy="22837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604012" rIns="638708" bIns="206248" numCol="1" spcCol="1270" anchor="t" anchorCtr="0">
          <a:noAutofit/>
        </a:bodyPr>
        <a:lstStyle/>
        <a:p>
          <a:pPr marL="285750" lvl="1" indent="-285750" algn="l" defTabSz="1289050" rtl="0">
            <a:lnSpc>
              <a:spcPct val="90000"/>
            </a:lnSpc>
            <a:spcBef>
              <a:spcPct val="0"/>
            </a:spcBef>
            <a:spcAft>
              <a:spcPct val="15000"/>
            </a:spcAft>
            <a:buChar char="••"/>
          </a:pPr>
          <a:r>
            <a:rPr lang="zh-CN" sz="2900" b="1" kern="1200" dirty="0" smtClean="0"/>
            <a:t>高纬度地区，</a:t>
          </a:r>
          <a:r>
            <a:rPr lang="zh-CN" altLang="en-US" sz="2900" b="1" kern="1200" dirty="0" smtClean="0"/>
            <a:t>若</a:t>
          </a:r>
          <a:r>
            <a:rPr lang="zh-CN" sz="2900" b="1" kern="1200" dirty="0" smtClean="0"/>
            <a:t>冰川伸入海洋</a:t>
          </a:r>
          <a:endParaRPr lang="zh-CN" sz="2900" b="1" kern="1200" dirty="0"/>
        </a:p>
        <a:p>
          <a:pPr marL="285750" lvl="1" indent="-285750" algn="l" defTabSz="1289050" rtl="0">
            <a:lnSpc>
              <a:spcPct val="90000"/>
            </a:lnSpc>
            <a:spcBef>
              <a:spcPct val="0"/>
            </a:spcBef>
            <a:spcAft>
              <a:spcPct val="15000"/>
            </a:spcAft>
            <a:buChar char="••"/>
          </a:pPr>
          <a:r>
            <a:rPr lang="zh-CN" sz="2900" b="1" kern="1200" dirty="0" smtClean="0"/>
            <a:t>在岸边侵蚀成一些很深的</a:t>
          </a:r>
          <a:r>
            <a:rPr lang="en-US" sz="2900" b="1" kern="1200" dirty="0" smtClean="0"/>
            <a:t>U</a:t>
          </a:r>
          <a:r>
            <a:rPr lang="zh-CN" sz="2900" b="1" kern="1200" dirty="0" smtClean="0"/>
            <a:t>型谷</a:t>
          </a:r>
          <a:endParaRPr lang="zh-CN" sz="2900" b="1" kern="1200" dirty="0"/>
        </a:p>
        <a:p>
          <a:pPr marL="285750" lvl="1" indent="-285750" algn="l" defTabSz="1289050" rtl="0">
            <a:lnSpc>
              <a:spcPct val="90000"/>
            </a:lnSpc>
            <a:spcBef>
              <a:spcPct val="0"/>
            </a:spcBef>
            <a:spcAft>
              <a:spcPct val="15000"/>
            </a:spcAft>
            <a:buChar char="••"/>
          </a:pPr>
          <a:r>
            <a:rPr lang="zh-CN" sz="2900" b="1" kern="1200" dirty="0" smtClean="0"/>
            <a:t>冰退以后，海水可进入</a:t>
          </a:r>
          <a:r>
            <a:rPr lang="en-US" sz="2900" b="1" kern="1200" dirty="0" smtClean="0"/>
            <a:t>U</a:t>
          </a:r>
          <a:r>
            <a:rPr lang="zh-CN" sz="2900" b="1" kern="1200" dirty="0" smtClean="0"/>
            <a:t>型谷，形成峡湾 </a:t>
          </a:r>
          <a:endParaRPr lang="zh-CN" sz="2900" b="1" kern="1200" dirty="0"/>
        </a:p>
      </dsp:txBody>
      <dsp:txXfrm>
        <a:off x="0" y="443036"/>
        <a:ext cx="8229600" cy="2283750"/>
      </dsp:txXfrm>
    </dsp:sp>
    <dsp:sp modelId="{0F8D724F-589D-4ACD-89C8-B5349DA3049A}">
      <dsp:nvSpPr>
        <dsp:cNvPr id="0" name=""/>
        <dsp:cNvSpPr/>
      </dsp:nvSpPr>
      <dsp:spPr>
        <a:xfrm>
          <a:off x="411480" y="14996"/>
          <a:ext cx="5760720" cy="85608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289050" rtl="0">
            <a:lnSpc>
              <a:spcPct val="90000"/>
            </a:lnSpc>
            <a:spcBef>
              <a:spcPct val="0"/>
            </a:spcBef>
            <a:spcAft>
              <a:spcPct val="35000"/>
            </a:spcAft>
          </a:pPr>
          <a:r>
            <a:rPr lang="zh-CN" sz="2900" b="1" kern="1200" dirty="0" smtClean="0"/>
            <a:t>形成原理：</a:t>
          </a:r>
          <a:endParaRPr lang="zh-CN" sz="2900" b="1" kern="1200" dirty="0"/>
        </a:p>
      </dsp:txBody>
      <dsp:txXfrm>
        <a:off x="453270" y="56786"/>
        <a:ext cx="5677140" cy="7725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77690-95AE-42E4-9547-C46689B728B4}">
      <dsp:nvSpPr>
        <dsp:cNvPr id="0" name=""/>
        <dsp:cNvSpPr/>
      </dsp:nvSpPr>
      <dsp:spPr>
        <a:xfrm>
          <a:off x="0" y="416391"/>
          <a:ext cx="8229600" cy="3742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62356" rIns="638708" bIns="192024" numCol="1" spcCol="1270" anchor="t" anchorCtr="0">
          <a:noAutofit/>
        </a:bodyPr>
        <a:lstStyle/>
        <a:p>
          <a:pPr marL="228600" lvl="1" indent="-228600" algn="l" defTabSz="1200150" rtl="0">
            <a:lnSpc>
              <a:spcPct val="90000"/>
            </a:lnSpc>
            <a:spcBef>
              <a:spcPct val="0"/>
            </a:spcBef>
            <a:spcAft>
              <a:spcPct val="15000"/>
            </a:spcAft>
            <a:buChar char="••"/>
          </a:pPr>
          <a:r>
            <a:rPr lang="zh-CN" sz="2700" b="1" kern="1200" dirty="0" smtClean="0"/>
            <a:t>主冰川</a:t>
          </a:r>
          <a:r>
            <a:rPr lang="en-US" sz="2700" b="1" kern="1200" dirty="0" smtClean="0"/>
            <a:t>U</a:t>
          </a:r>
          <a:r>
            <a:rPr lang="zh-CN" sz="2700" b="1" kern="1200" dirty="0" smtClean="0"/>
            <a:t>型谷：冰层厚、下蚀力强，</a:t>
          </a:r>
          <a:r>
            <a:rPr lang="en-US" sz="2700" b="1" kern="1200" dirty="0" smtClean="0"/>
            <a:t>U</a:t>
          </a:r>
          <a:r>
            <a:rPr lang="zh-CN" sz="2700" b="1" kern="1200" dirty="0" smtClean="0"/>
            <a:t>型谷较深</a:t>
          </a:r>
          <a:endParaRPr lang="zh-CN" sz="2700" kern="1200" dirty="0"/>
        </a:p>
        <a:p>
          <a:pPr marL="228600" lvl="1" indent="-228600" algn="l" defTabSz="1200150" rtl="0">
            <a:lnSpc>
              <a:spcPct val="90000"/>
            </a:lnSpc>
            <a:spcBef>
              <a:spcPct val="0"/>
            </a:spcBef>
            <a:spcAft>
              <a:spcPct val="15000"/>
            </a:spcAft>
            <a:buChar char="••"/>
          </a:pPr>
          <a:r>
            <a:rPr lang="zh-CN" sz="2700" b="1" kern="1200" dirty="0" smtClean="0"/>
            <a:t>支冰川</a:t>
          </a:r>
          <a:r>
            <a:rPr lang="en-US" sz="2700" b="1" kern="1200" dirty="0" smtClean="0"/>
            <a:t>U</a:t>
          </a:r>
          <a:r>
            <a:rPr lang="zh-CN" sz="2700" b="1" kern="1200" dirty="0" smtClean="0"/>
            <a:t>型谷：冰层薄、下蚀力弱，故</a:t>
          </a:r>
          <a:r>
            <a:rPr lang="en-US" sz="2700" b="1" kern="1200" dirty="0" smtClean="0"/>
            <a:t>U</a:t>
          </a:r>
          <a:r>
            <a:rPr lang="zh-CN" sz="2700" b="1" kern="1200" dirty="0" smtClean="0"/>
            <a:t>型谷较浅</a:t>
          </a:r>
          <a:endParaRPr lang="zh-CN" sz="2700" kern="1200" dirty="0"/>
        </a:p>
        <a:p>
          <a:pPr marL="228600" lvl="1" indent="-228600" algn="l" defTabSz="1200150" rtl="0">
            <a:lnSpc>
              <a:spcPct val="90000"/>
            </a:lnSpc>
            <a:spcBef>
              <a:spcPct val="0"/>
            </a:spcBef>
            <a:spcAft>
              <a:spcPct val="15000"/>
            </a:spcAft>
            <a:buChar char="••"/>
          </a:pPr>
          <a:r>
            <a:rPr lang="zh-CN" sz="2700" b="1" kern="1200" dirty="0" smtClean="0"/>
            <a:t>支冰川和主冰川的交汇之处</a:t>
          </a:r>
          <a:r>
            <a:rPr lang="zh-CN" altLang="en-US" sz="2700" b="1" kern="1200" dirty="0" smtClean="0"/>
            <a:t>：</a:t>
          </a:r>
          <a:r>
            <a:rPr lang="zh-CN" sz="2700" b="1" kern="1200" dirty="0" smtClean="0"/>
            <a:t>常有冰川底高低的悬殊，当支冰川的冰进入主冰川时必为悬挂下坠成瀑布状，称之为悬谷</a:t>
          </a:r>
          <a:endParaRPr lang="zh-CN" sz="2700" kern="1200" dirty="0"/>
        </a:p>
      </dsp:txBody>
      <dsp:txXfrm>
        <a:off x="0" y="416391"/>
        <a:ext cx="8229600" cy="3742200"/>
      </dsp:txXfrm>
    </dsp:sp>
    <dsp:sp modelId="{264D75D8-3002-4084-84CD-ABC07276161F}">
      <dsp:nvSpPr>
        <dsp:cNvPr id="0" name=""/>
        <dsp:cNvSpPr/>
      </dsp:nvSpPr>
      <dsp:spPr>
        <a:xfrm>
          <a:off x="411480" y="17871"/>
          <a:ext cx="5760720" cy="7970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200150" rtl="0">
            <a:lnSpc>
              <a:spcPct val="90000"/>
            </a:lnSpc>
            <a:spcBef>
              <a:spcPct val="0"/>
            </a:spcBef>
            <a:spcAft>
              <a:spcPct val="35000"/>
            </a:spcAft>
          </a:pPr>
          <a:r>
            <a:rPr lang="zh-CN" sz="2700" b="1" kern="1200" dirty="0" smtClean="0"/>
            <a:t>形成原理：</a:t>
          </a:r>
          <a:endParaRPr lang="zh-CN" sz="2700" kern="1200" dirty="0"/>
        </a:p>
      </dsp:txBody>
      <dsp:txXfrm>
        <a:off x="450388" y="56779"/>
        <a:ext cx="5682904" cy="71922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0BFAB-9036-4336-808C-F0160F906F05}">
      <dsp:nvSpPr>
        <dsp:cNvPr id="0" name=""/>
        <dsp:cNvSpPr/>
      </dsp:nvSpPr>
      <dsp:spPr>
        <a:xfrm>
          <a:off x="0" y="395011"/>
          <a:ext cx="8229600" cy="108281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520700" rIns="638708" bIns="177800" numCol="1" spcCol="1270" anchor="t" anchorCtr="0">
          <a:noAutofit/>
        </a:bodyPr>
        <a:lstStyle/>
        <a:p>
          <a:pPr marL="228600" lvl="1" indent="-228600" algn="l" defTabSz="1111250" rtl="0">
            <a:lnSpc>
              <a:spcPct val="90000"/>
            </a:lnSpc>
            <a:spcBef>
              <a:spcPct val="0"/>
            </a:spcBef>
            <a:spcAft>
              <a:spcPct val="15000"/>
            </a:spcAft>
            <a:buChar char="••"/>
          </a:pPr>
          <a:r>
            <a:rPr lang="zh-CN" altLang="en-US" sz="2500" b="1" kern="1200" smtClean="0"/>
            <a:t>冰川基床上的一种侵蚀地形，由基岩组成的小丘。</a:t>
          </a:r>
          <a:endParaRPr lang="zh-CN" altLang="en-US" sz="2500" b="1" kern="1200" dirty="0"/>
        </a:p>
      </dsp:txBody>
      <dsp:txXfrm>
        <a:off x="0" y="395011"/>
        <a:ext cx="8229600" cy="1082812"/>
      </dsp:txXfrm>
    </dsp:sp>
    <dsp:sp modelId="{A27848FE-1AF1-40D9-8A29-ECB311597540}">
      <dsp:nvSpPr>
        <dsp:cNvPr id="0" name=""/>
        <dsp:cNvSpPr/>
      </dsp:nvSpPr>
      <dsp:spPr>
        <a:xfrm>
          <a:off x="411480" y="26011"/>
          <a:ext cx="576072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111250" rtl="0">
            <a:lnSpc>
              <a:spcPct val="90000"/>
            </a:lnSpc>
            <a:spcBef>
              <a:spcPct val="0"/>
            </a:spcBef>
            <a:spcAft>
              <a:spcPct val="35000"/>
            </a:spcAft>
          </a:pPr>
          <a:r>
            <a:rPr lang="zh-CN" altLang="en-US" sz="2500" b="1" kern="1200" dirty="0" smtClean="0"/>
            <a:t>羊背石：</a:t>
          </a:r>
          <a:endParaRPr lang="zh-CN" altLang="en-US" sz="2500" b="1" kern="1200" dirty="0"/>
        </a:p>
      </dsp:txBody>
      <dsp:txXfrm>
        <a:off x="447506" y="62037"/>
        <a:ext cx="5688668" cy="665948"/>
      </dsp:txXfrm>
    </dsp:sp>
    <dsp:sp modelId="{0A784E00-03AC-45EC-B119-F951BA2E1D84}">
      <dsp:nvSpPr>
        <dsp:cNvPr id="0" name=""/>
        <dsp:cNvSpPr/>
      </dsp:nvSpPr>
      <dsp:spPr>
        <a:xfrm>
          <a:off x="0" y="1981823"/>
          <a:ext cx="8229600" cy="2756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520700" rIns="638708" bIns="177800" numCol="1" spcCol="1270" anchor="t" anchorCtr="0">
          <a:noAutofit/>
        </a:bodyPr>
        <a:lstStyle/>
        <a:p>
          <a:pPr marL="228600" lvl="1" indent="-228600" algn="l" defTabSz="1111250" rtl="0">
            <a:lnSpc>
              <a:spcPct val="90000"/>
            </a:lnSpc>
            <a:spcBef>
              <a:spcPct val="0"/>
            </a:spcBef>
            <a:spcAft>
              <a:spcPct val="15000"/>
            </a:spcAft>
            <a:buChar char="••"/>
          </a:pPr>
          <a:r>
            <a:rPr lang="zh-CN" sz="2500" b="1" kern="1200" smtClean="0"/>
            <a:t>软硬相间的岩层</a:t>
          </a:r>
          <a:r>
            <a:rPr lang="zh-CN" altLang="en-US" sz="2500" b="1" kern="1200" smtClean="0"/>
            <a:t>受到</a:t>
          </a:r>
          <a:r>
            <a:rPr lang="zh-CN" sz="2500" b="1" kern="1200" smtClean="0"/>
            <a:t>侵蚀、风化的作用</a:t>
          </a:r>
          <a:r>
            <a:rPr lang="zh-CN" altLang="en-US" sz="2500" b="1" kern="1200" smtClean="0"/>
            <a:t>程度不同</a:t>
          </a:r>
          <a:r>
            <a:rPr lang="zh-CN" sz="2500" b="1" kern="1200" smtClean="0"/>
            <a:t>，</a:t>
          </a:r>
          <a:endParaRPr lang="zh-CN" sz="2500" b="1" kern="1200" dirty="0"/>
        </a:p>
        <a:p>
          <a:pPr marL="457200" lvl="2" indent="-228600" algn="l" defTabSz="1111250" rtl="0">
            <a:lnSpc>
              <a:spcPct val="90000"/>
            </a:lnSpc>
            <a:spcBef>
              <a:spcPct val="0"/>
            </a:spcBef>
            <a:spcAft>
              <a:spcPct val="15000"/>
            </a:spcAft>
            <a:buChar char="••"/>
          </a:pPr>
          <a:r>
            <a:rPr lang="zh-CN" sz="2500" b="1" kern="1200" dirty="0" smtClean="0"/>
            <a:t>软的岩层会被侵蚀的较多较深</a:t>
          </a:r>
          <a:endParaRPr lang="zh-CN" sz="2500" b="1" kern="1200" dirty="0"/>
        </a:p>
        <a:p>
          <a:pPr marL="457200" lvl="2" indent="-228600" algn="l" defTabSz="1111250" rtl="0">
            <a:lnSpc>
              <a:spcPct val="90000"/>
            </a:lnSpc>
            <a:spcBef>
              <a:spcPct val="0"/>
            </a:spcBef>
            <a:spcAft>
              <a:spcPct val="15000"/>
            </a:spcAft>
            <a:buChar char="••"/>
          </a:pPr>
          <a:r>
            <a:rPr lang="zh-CN" sz="2500" b="1" kern="1200" dirty="0" smtClean="0"/>
            <a:t>硬的岩石抵抗侵蚀、风化的能力较强</a:t>
          </a:r>
          <a:endParaRPr lang="zh-CN" sz="2500" b="1" kern="1200" dirty="0"/>
        </a:p>
        <a:p>
          <a:pPr marL="228600" lvl="1" indent="-228600" algn="l" defTabSz="1111250" rtl="0">
            <a:lnSpc>
              <a:spcPct val="90000"/>
            </a:lnSpc>
            <a:spcBef>
              <a:spcPct val="0"/>
            </a:spcBef>
            <a:spcAft>
              <a:spcPct val="15000"/>
            </a:spcAft>
            <a:buChar char="••"/>
          </a:pPr>
          <a:r>
            <a:rPr lang="zh-CN" sz="2500" b="1" kern="1200" dirty="0" smtClean="0"/>
            <a:t>硬的岩层较软的岩层高，形隆起的椭园地形，一面受磨蚀、一面受挖蚀</a:t>
          </a:r>
          <a:endParaRPr lang="zh-CN" sz="2500" b="1" kern="1200" dirty="0"/>
        </a:p>
      </dsp:txBody>
      <dsp:txXfrm>
        <a:off x="0" y="1981823"/>
        <a:ext cx="8229600" cy="2756250"/>
      </dsp:txXfrm>
    </dsp:sp>
    <dsp:sp modelId="{06B0477D-9F0E-4C71-883D-AA4D91F4374F}">
      <dsp:nvSpPr>
        <dsp:cNvPr id="0" name=""/>
        <dsp:cNvSpPr/>
      </dsp:nvSpPr>
      <dsp:spPr>
        <a:xfrm>
          <a:off x="411480" y="1612823"/>
          <a:ext cx="576072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111250" rtl="0">
            <a:lnSpc>
              <a:spcPct val="90000"/>
            </a:lnSpc>
            <a:spcBef>
              <a:spcPct val="0"/>
            </a:spcBef>
            <a:spcAft>
              <a:spcPct val="35000"/>
            </a:spcAft>
          </a:pPr>
          <a:r>
            <a:rPr lang="zh-CN" sz="2500" b="1" kern="1200" dirty="0" smtClean="0"/>
            <a:t>形成原理</a:t>
          </a:r>
          <a:r>
            <a:rPr lang="zh-CN" altLang="en-US" sz="2500" b="1" kern="1200" dirty="0" smtClean="0"/>
            <a:t>：</a:t>
          </a:r>
          <a:endParaRPr lang="zh-CN" sz="2500" b="1" kern="1200" dirty="0"/>
        </a:p>
      </dsp:txBody>
      <dsp:txXfrm>
        <a:off x="447506" y="1648849"/>
        <a:ext cx="5688668" cy="66594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D2A15-CEA5-4151-9D88-A0EB1806A99E}">
      <dsp:nvSpPr>
        <dsp:cNvPr id="0" name=""/>
        <dsp:cNvSpPr/>
      </dsp:nvSpPr>
      <dsp:spPr>
        <a:xfrm>
          <a:off x="0" y="1059"/>
          <a:ext cx="8229600" cy="83011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磨光面：</a:t>
          </a:r>
          <a:endParaRPr lang="zh-CN" sz="2800" kern="1200" dirty="0"/>
        </a:p>
      </dsp:txBody>
      <dsp:txXfrm>
        <a:off x="40523" y="41582"/>
        <a:ext cx="8148554" cy="749069"/>
      </dsp:txXfrm>
    </dsp:sp>
    <dsp:sp modelId="{CAA399C7-09CA-4ABD-AC78-8D1C572034A2}">
      <dsp:nvSpPr>
        <dsp:cNvPr id="0" name=""/>
        <dsp:cNvSpPr/>
      </dsp:nvSpPr>
      <dsp:spPr>
        <a:xfrm>
          <a:off x="0" y="831174"/>
          <a:ext cx="8229600" cy="87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altLang="en-US" sz="2200" b="1" kern="1200" dirty="0" smtClean="0"/>
            <a:t>分布</a:t>
          </a:r>
          <a:r>
            <a:rPr lang="zh-CN" sz="2200" b="1" kern="1200" dirty="0" smtClean="0"/>
            <a:t>在羊背石上或</a:t>
          </a:r>
          <a:r>
            <a:rPr lang="en-US" sz="2200" b="1" kern="1200" dirty="0" smtClean="0"/>
            <a:t>U</a:t>
          </a:r>
          <a:r>
            <a:rPr lang="zh-CN" sz="2200" b="1" kern="1200" dirty="0" smtClean="0"/>
            <a:t>型谷谷壁及在大漂砾上，因冰川的作用而形成</a:t>
          </a:r>
          <a:endParaRPr lang="zh-CN" sz="2200" kern="1200" dirty="0"/>
        </a:p>
      </dsp:txBody>
      <dsp:txXfrm>
        <a:off x="0" y="831174"/>
        <a:ext cx="8229600" cy="870952"/>
      </dsp:txXfrm>
    </dsp:sp>
    <dsp:sp modelId="{C314E649-79E9-4D6C-9386-459484D8BFAE}">
      <dsp:nvSpPr>
        <dsp:cNvPr id="0" name=""/>
        <dsp:cNvSpPr/>
      </dsp:nvSpPr>
      <dsp:spPr>
        <a:xfrm>
          <a:off x="0" y="1702127"/>
          <a:ext cx="8229600" cy="705166"/>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磨光面分布特点：</a:t>
          </a:r>
          <a:endParaRPr lang="zh-CN" sz="2800" kern="1200" dirty="0"/>
        </a:p>
      </dsp:txBody>
      <dsp:txXfrm>
        <a:off x="34423" y="1736550"/>
        <a:ext cx="8160754" cy="636320"/>
      </dsp:txXfrm>
    </dsp:sp>
    <dsp:sp modelId="{9D80BD69-EA6C-4466-B872-58996256DC24}">
      <dsp:nvSpPr>
        <dsp:cNvPr id="0" name=""/>
        <dsp:cNvSpPr/>
      </dsp:nvSpPr>
      <dsp:spPr>
        <a:xfrm>
          <a:off x="0" y="2407293"/>
          <a:ext cx="8229600" cy="2117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b="1" kern="1200" dirty="0" smtClean="0"/>
            <a:t>当冰川搬运物是砂和粉砂时，在较致密的岩石上，磨光面更为发达</a:t>
          </a:r>
          <a:endParaRPr lang="zh-CN" sz="2200" kern="1200" dirty="0"/>
        </a:p>
        <a:p>
          <a:pPr marL="228600" lvl="1" indent="-228600" algn="l" defTabSz="977900" rtl="0">
            <a:lnSpc>
              <a:spcPct val="90000"/>
            </a:lnSpc>
            <a:spcBef>
              <a:spcPct val="0"/>
            </a:spcBef>
            <a:spcAft>
              <a:spcPct val="20000"/>
            </a:spcAft>
            <a:buChar char="••"/>
          </a:pPr>
          <a:r>
            <a:rPr lang="zh-CN" sz="2200" b="1" kern="1200" dirty="0" smtClean="0"/>
            <a:t>若冰川搬运物为砾石，则在谷壁上刻蚀成条痕或刻槽，称之为冰川擦痕，擦痕的一端粗，另一端细，粗的一端指向上游 </a:t>
          </a:r>
          <a:endParaRPr lang="zh-CN" sz="2200" kern="1200" dirty="0"/>
        </a:p>
      </dsp:txBody>
      <dsp:txXfrm>
        <a:off x="0" y="2407293"/>
        <a:ext cx="8229600" cy="211761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E14BC-F7CB-4DEF-A3DE-874DFC1EFD4B}">
      <dsp:nvSpPr>
        <dsp:cNvPr id="0" name=""/>
        <dsp:cNvSpPr/>
      </dsp:nvSpPr>
      <dsp:spPr>
        <a:xfrm>
          <a:off x="0" y="88404"/>
          <a:ext cx="8229600" cy="91658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dirty="0" smtClean="0"/>
            <a:t>表碛：出露在冰川表面的冰碛物。</a:t>
          </a:r>
          <a:endParaRPr lang="zh-CN" sz="2200" kern="1200" dirty="0"/>
        </a:p>
      </dsp:txBody>
      <dsp:txXfrm>
        <a:off x="44744" y="133148"/>
        <a:ext cx="8140112" cy="827097"/>
      </dsp:txXfrm>
    </dsp:sp>
    <dsp:sp modelId="{18E99A6B-7FCE-4972-91AE-5C332D449F8B}">
      <dsp:nvSpPr>
        <dsp:cNvPr id="0" name=""/>
        <dsp:cNvSpPr/>
      </dsp:nvSpPr>
      <dsp:spPr>
        <a:xfrm>
          <a:off x="0" y="1068350"/>
          <a:ext cx="8229600" cy="91658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dirty="0" smtClean="0"/>
            <a:t>内碛：夹在冰川内的冰碛物。</a:t>
          </a:r>
          <a:endParaRPr lang="zh-CN" sz="2200" kern="1200" dirty="0"/>
        </a:p>
      </dsp:txBody>
      <dsp:txXfrm>
        <a:off x="44744" y="1113094"/>
        <a:ext cx="8140112" cy="827097"/>
      </dsp:txXfrm>
    </dsp:sp>
    <dsp:sp modelId="{96846852-8063-46F1-BD80-21DE36C864EE}">
      <dsp:nvSpPr>
        <dsp:cNvPr id="0" name=""/>
        <dsp:cNvSpPr/>
      </dsp:nvSpPr>
      <dsp:spPr>
        <a:xfrm>
          <a:off x="0" y="2048295"/>
          <a:ext cx="8229600" cy="91658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dirty="0" smtClean="0"/>
            <a:t>底碛：堆积在冰川谷底的冰碛物。</a:t>
          </a:r>
          <a:endParaRPr lang="zh-CN" sz="2200" kern="1200" dirty="0"/>
        </a:p>
      </dsp:txBody>
      <dsp:txXfrm>
        <a:off x="44744" y="2093039"/>
        <a:ext cx="8140112" cy="827097"/>
      </dsp:txXfrm>
    </dsp:sp>
    <dsp:sp modelId="{CE1F48F8-C100-4056-87AF-CAC1CAFE1845}">
      <dsp:nvSpPr>
        <dsp:cNvPr id="0" name=""/>
        <dsp:cNvSpPr/>
      </dsp:nvSpPr>
      <dsp:spPr>
        <a:xfrm>
          <a:off x="0" y="3028240"/>
          <a:ext cx="8229600" cy="91658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dirty="0" smtClean="0"/>
            <a:t>侧碛：在冰川两侧堆积的冰碛物。 </a:t>
          </a:r>
          <a:endParaRPr lang="zh-CN" sz="2200" kern="1200" dirty="0"/>
        </a:p>
      </dsp:txBody>
      <dsp:txXfrm>
        <a:off x="44744" y="3072984"/>
        <a:ext cx="8140112" cy="827097"/>
      </dsp:txXfrm>
    </dsp:sp>
    <dsp:sp modelId="{021DBB9C-019A-4C9A-9AD3-35B009406FAD}">
      <dsp:nvSpPr>
        <dsp:cNvPr id="0" name=""/>
        <dsp:cNvSpPr/>
      </dsp:nvSpPr>
      <dsp:spPr>
        <a:xfrm>
          <a:off x="0" y="4008185"/>
          <a:ext cx="8229600" cy="91658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dirty="0" smtClean="0"/>
            <a:t>中碛：两条冰川汇合后，其相邻的侧碛即合而为一，位于会合后冰川的中间称为中碛。</a:t>
          </a:r>
          <a:endParaRPr lang="zh-CN" sz="2200" kern="1200" dirty="0"/>
        </a:p>
      </dsp:txBody>
      <dsp:txXfrm>
        <a:off x="44744" y="4052929"/>
        <a:ext cx="8140112" cy="82709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2596F-FBE5-47A1-985A-8229233E0786}">
      <dsp:nvSpPr>
        <dsp:cNvPr id="0" name=""/>
        <dsp:cNvSpPr/>
      </dsp:nvSpPr>
      <dsp:spPr>
        <a:xfrm>
          <a:off x="0" y="19169"/>
          <a:ext cx="8229600" cy="1447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终碛（尾碛）：随冰川前进，而在冰川末端围绕的冰碛物，称为终碛。</a:t>
          </a:r>
          <a:endParaRPr lang="zh-CN" sz="2500" kern="1200" dirty="0"/>
        </a:p>
      </dsp:txBody>
      <dsp:txXfrm>
        <a:off x="70679" y="89848"/>
        <a:ext cx="8088242" cy="1306517"/>
      </dsp:txXfrm>
    </dsp:sp>
    <dsp:sp modelId="{542D7DA3-7D9A-4839-884B-4BDAA1B13B4D}">
      <dsp:nvSpPr>
        <dsp:cNvPr id="0" name=""/>
        <dsp:cNvSpPr/>
      </dsp:nvSpPr>
      <dsp:spPr>
        <a:xfrm>
          <a:off x="0" y="1539044"/>
          <a:ext cx="8229600" cy="1447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后退碛：由於冰川在后退的过程中，会发生局部的短暂停留，而每一次的停留就会造成一个后退碛。</a:t>
          </a:r>
          <a:endParaRPr lang="zh-CN" sz="2500" kern="1200" dirty="0"/>
        </a:p>
      </dsp:txBody>
      <dsp:txXfrm>
        <a:off x="70679" y="1609723"/>
        <a:ext cx="8088242" cy="1306517"/>
      </dsp:txXfrm>
    </dsp:sp>
    <dsp:sp modelId="{ADC9D73F-45A6-4A21-A011-24E1CE95104D}">
      <dsp:nvSpPr>
        <dsp:cNvPr id="0" name=""/>
        <dsp:cNvSpPr/>
      </dsp:nvSpPr>
      <dsp:spPr>
        <a:xfrm>
          <a:off x="0" y="3058919"/>
          <a:ext cx="8229600" cy="1447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漂石：冰川将巨大的岩石搬到很高的部分，这些被搬运的巨大岩块即称为漂石，其岩性和该地附近基岩完全不同。</a:t>
          </a:r>
          <a:endParaRPr lang="zh-CN" sz="2500" kern="1200" dirty="0"/>
        </a:p>
      </dsp:txBody>
      <dsp:txXfrm>
        <a:off x="70679" y="3129598"/>
        <a:ext cx="8088242" cy="130651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EDA07-FBA6-4B38-96C5-C12F1EF9C05F}">
      <dsp:nvSpPr>
        <dsp:cNvPr id="0" name=""/>
        <dsp:cNvSpPr/>
      </dsp:nvSpPr>
      <dsp:spPr>
        <a:xfrm>
          <a:off x="0" y="193161"/>
          <a:ext cx="8229600" cy="101087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定义：冰川携带的砂石，常沿途抛出，故在冰川消融以后，不同形式搬运的物质，堆积下来便形成相应的各种冰碛物。</a:t>
          </a:r>
          <a:endParaRPr lang="zh-CN" sz="2400" kern="1200" dirty="0"/>
        </a:p>
      </dsp:txBody>
      <dsp:txXfrm>
        <a:off x="49347" y="242508"/>
        <a:ext cx="8130906" cy="912185"/>
      </dsp:txXfrm>
    </dsp:sp>
    <dsp:sp modelId="{0C66D7E2-F6DD-4E41-A8B1-1787AA721D2D}">
      <dsp:nvSpPr>
        <dsp:cNvPr id="0" name=""/>
        <dsp:cNvSpPr/>
      </dsp:nvSpPr>
      <dsp:spPr>
        <a:xfrm>
          <a:off x="0" y="1273161"/>
          <a:ext cx="8229600" cy="101087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冰碛物</a:t>
          </a:r>
          <a:r>
            <a:rPr lang="en-US" sz="2400" b="1" kern="1200" dirty="0" smtClean="0"/>
            <a:t>:</a:t>
          </a:r>
          <a:r>
            <a:rPr lang="zh-CN" sz="2400" b="1" kern="1200" dirty="0" smtClean="0"/>
            <a:t>指由冰川直接造成的不成层冰积物。</a:t>
          </a:r>
          <a:endParaRPr lang="zh-CN" sz="2400" kern="1200" dirty="0"/>
        </a:p>
      </dsp:txBody>
      <dsp:txXfrm>
        <a:off x="49347" y="1322508"/>
        <a:ext cx="8130906" cy="912185"/>
      </dsp:txXfrm>
    </dsp:sp>
    <dsp:sp modelId="{5CD4E973-7AF8-4C1D-B57A-624D88755672}">
      <dsp:nvSpPr>
        <dsp:cNvPr id="0" name=""/>
        <dsp:cNvSpPr/>
      </dsp:nvSpPr>
      <dsp:spPr>
        <a:xfrm>
          <a:off x="0" y="2353161"/>
          <a:ext cx="8229600" cy="101087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冰积物</a:t>
          </a:r>
          <a:r>
            <a:rPr lang="en-US" sz="2400" b="1" kern="1200" dirty="0" smtClean="0"/>
            <a:t>:</a:t>
          </a:r>
          <a:r>
            <a:rPr lang="zh-CN" sz="2400" b="1" kern="1200" dirty="0" smtClean="0"/>
            <a:t>指直接由冰川沉积的物质，或由于冰水作用的沉积物，及因为冰川作用而沈积在河流湖泊海洋中的物质。 </a:t>
          </a:r>
          <a:endParaRPr lang="zh-CN" sz="2400" kern="1200" dirty="0"/>
        </a:p>
      </dsp:txBody>
      <dsp:txXfrm>
        <a:off x="49347" y="2402508"/>
        <a:ext cx="8130906" cy="912185"/>
      </dsp:txXfrm>
    </dsp:sp>
    <dsp:sp modelId="{8D95982F-1E0A-4090-9726-2ABBC76D843F}">
      <dsp:nvSpPr>
        <dsp:cNvPr id="0" name=""/>
        <dsp:cNvSpPr/>
      </dsp:nvSpPr>
      <dsp:spPr>
        <a:xfrm>
          <a:off x="0" y="3364041"/>
          <a:ext cx="822960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b="1" kern="1200" dirty="0" smtClean="0"/>
            <a:t>不成层的冰积物</a:t>
          </a:r>
          <a:endParaRPr lang="zh-CN" sz="1900" kern="1200" dirty="0"/>
        </a:p>
        <a:p>
          <a:pPr marL="171450" lvl="1" indent="-171450" algn="l" defTabSz="844550" rtl="0">
            <a:lnSpc>
              <a:spcPct val="90000"/>
            </a:lnSpc>
            <a:spcBef>
              <a:spcPct val="0"/>
            </a:spcBef>
            <a:spcAft>
              <a:spcPct val="20000"/>
            </a:spcAft>
            <a:buChar char="••"/>
          </a:pPr>
          <a:r>
            <a:rPr lang="zh-CN" sz="1900" b="1" kern="1200" dirty="0" smtClean="0"/>
            <a:t>成层的冰积物</a:t>
          </a:r>
          <a:br>
            <a:rPr lang="zh-CN" sz="1900" b="1" kern="1200" dirty="0" smtClean="0"/>
          </a:br>
          <a:endParaRPr lang="zh-CN" sz="1900" kern="1200" dirty="0"/>
        </a:p>
      </dsp:txBody>
      <dsp:txXfrm>
        <a:off x="0" y="3364041"/>
        <a:ext cx="8229600" cy="968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6E8D0-163D-4EA4-90FD-D61DE9065CA8}">
      <dsp:nvSpPr>
        <dsp:cNvPr id="0" name=""/>
        <dsp:cNvSpPr/>
      </dsp:nvSpPr>
      <dsp:spPr>
        <a:xfrm>
          <a:off x="0" y="0"/>
          <a:ext cx="7560840" cy="92049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solidFill>
                <a:schemeClr val="tx2">
                  <a:lumMod val="10000"/>
                </a:schemeClr>
              </a:solidFill>
            </a:rPr>
            <a:t>极高山：大于</a:t>
          </a:r>
          <a:r>
            <a:rPr lang="en-US" sz="3200" b="1" kern="1200" dirty="0" smtClean="0">
              <a:solidFill>
                <a:schemeClr val="tx2">
                  <a:lumMod val="10000"/>
                </a:schemeClr>
              </a:solidFill>
            </a:rPr>
            <a:t>5000m</a:t>
          </a:r>
          <a:r>
            <a:rPr lang="zh-CN" sz="3200" b="1" kern="1200" dirty="0" smtClean="0">
              <a:solidFill>
                <a:schemeClr val="tx2">
                  <a:lumMod val="10000"/>
                </a:schemeClr>
              </a:solidFill>
            </a:rPr>
            <a:t>；</a:t>
          </a:r>
          <a:endParaRPr lang="zh-CN" sz="3200" b="1" kern="1200" dirty="0">
            <a:solidFill>
              <a:schemeClr val="tx2">
                <a:lumMod val="10000"/>
              </a:schemeClr>
            </a:solidFill>
          </a:endParaRPr>
        </a:p>
      </dsp:txBody>
      <dsp:txXfrm>
        <a:off x="1604217" y="0"/>
        <a:ext cx="5956622" cy="920492"/>
      </dsp:txXfrm>
    </dsp:sp>
    <dsp:sp modelId="{05307871-8D8E-4683-AEBF-30AACAA06B45}">
      <dsp:nvSpPr>
        <dsp:cNvPr id="0" name=""/>
        <dsp:cNvSpPr/>
      </dsp:nvSpPr>
      <dsp:spPr>
        <a:xfrm>
          <a:off x="92049" y="92049"/>
          <a:ext cx="1512168" cy="736394"/>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F12610-7E44-45AA-9A8B-B0B4E8BFEDA0}">
      <dsp:nvSpPr>
        <dsp:cNvPr id="0" name=""/>
        <dsp:cNvSpPr/>
      </dsp:nvSpPr>
      <dsp:spPr>
        <a:xfrm>
          <a:off x="0" y="1012541"/>
          <a:ext cx="7560840" cy="92049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solidFill>
                <a:schemeClr val="tx2">
                  <a:lumMod val="10000"/>
                </a:schemeClr>
              </a:solidFill>
            </a:rPr>
            <a:t>高山：</a:t>
          </a:r>
          <a:r>
            <a:rPr lang="en-US" sz="3200" b="1" kern="1200" dirty="0" smtClean="0">
              <a:solidFill>
                <a:schemeClr val="tx2">
                  <a:lumMod val="10000"/>
                </a:schemeClr>
              </a:solidFill>
            </a:rPr>
            <a:t>3500 ~ 5000m</a:t>
          </a:r>
          <a:r>
            <a:rPr lang="zh-CN" sz="3200" b="1" kern="1200" dirty="0" smtClean="0">
              <a:solidFill>
                <a:schemeClr val="tx2">
                  <a:lumMod val="10000"/>
                </a:schemeClr>
              </a:solidFill>
            </a:rPr>
            <a:t>；</a:t>
          </a:r>
          <a:endParaRPr lang="zh-CN" sz="3200" b="1" kern="1200" dirty="0">
            <a:solidFill>
              <a:schemeClr val="tx2">
                <a:lumMod val="10000"/>
              </a:schemeClr>
            </a:solidFill>
          </a:endParaRPr>
        </a:p>
      </dsp:txBody>
      <dsp:txXfrm>
        <a:off x="1604217" y="1012541"/>
        <a:ext cx="5956622" cy="920492"/>
      </dsp:txXfrm>
    </dsp:sp>
    <dsp:sp modelId="{DFA20C3E-64E1-456E-8D4F-52CAE883C7C4}">
      <dsp:nvSpPr>
        <dsp:cNvPr id="0" name=""/>
        <dsp:cNvSpPr/>
      </dsp:nvSpPr>
      <dsp:spPr>
        <a:xfrm>
          <a:off x="92049" y="1104591"/>
          <a:ext cx="1512168" cy="736394"/>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675F0C-CCBC-4D7E-85A4-96797EEB5A2A}">
      <dsp:nvSpPr>
        <dsp:cNvPr id="0" name=""/>
        <dsp:cNvSpPr/>
      </dsp:nvSpPr>
      <dsp:spPr>
        <a:xfrm>
          <a:off x="0" y="2025083"/>
          <a:ext cx="7560840" cy="92049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solidFill>
                <a:schemeClr val="tx2">
                  <a:lumMod val="10000"/>
                </a:schemeClr>
              </a:solidFill>
            </a:rPr>
            <a:t>中山：</a:t>
          </a:r>
          <a:r>
            <a:rPr lang="en-US" sz="3200" b="1" kern="1200" dirty="0" smtClean="0">
              <a:solidFill>
                <a:schemeClr val="tx2">
                  <a:lumMod val="10000"/>
                </a:schemeClr>
              </a:solidFill>
            </a:rPr>
            <a:t>1000 ~ 3500m</a:t>
          </a:r>
          <a:r>
            <a:rPr lang="zh-CN" sz="3200" b="1" kern="1200" dirty="0" smtClean="0">
              <a:solidFill>
                <a:schemeClr val="tx2">
                  <a:lumMod val="10000"/>
                </a:schemeClr>
              </a:solidFill>
            </a:rPr>
            <a:t>；</a:t>
          </a:r>
          <a:endParaRPr lang="zh-CN" sz="3200" b="1" kern="1200" dirty="0">
            <a:solidFill>
              <a:schemeClr val="tx2">
                <a:lumMod val="10000"/>
              </a:schemeClr>
            </a:solidFill>
          </a:endParaRPr>
        </a:p>
      </dsp:txBody>
      <dsp:txXfrm>
        <a:off x="1604217" y="2025083"/>
        <a:ext cx="5956622" cy="920492"/>
      </dsp:txXfrm>
    </dsp:sp>
    <dsp:sp modelId="{2A79C938-2B40-4054-9516-6D285A9E65E8}">
      <dsp:nvSpPr>
        <dsp:cNvPr id="0" name=""/>
        <dsp:cNvSpPr/>
      </dsp:nvSpPr>
      <dsp:spPr>
        <a:xfrm>
          <a:off x="92049" y="2117133"/>
          <a:ext cx="1512168" cy="736394"/>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839D06-B57B-4E61-8737-8F155D46F546}">
      <dsp:nvSpPr>
        <dsp:cNvPr id="0" name=""/>
        <dsp:cNvSpPr/>
      </dsp:nvSpPr>
      <dsp:spPr>
        <a:xfrm>
          <a:off x="0" y="3037625"/>
          <a:ext cx="7560840" cy="92049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solidFill>
                <a:schemeClr val="tx2">
                  <a:lumMod val="10000"/>
                </a:schemeClr>
              </a:solidFill>
            </a:rPr>
            <a:t>低山：小于</a:t>
          </a:r>
          <a:r>
            <a:rPr lang="en-US" sz="3200" b="1" kern="1200" dirty="0" smtClean="0">
              <a:solidFill>
                <a:schemeClr val="tx2">
                  <a:lumMod val="10000"/>
                </a:schemeClr>
              </a:solidFill>
            </a:rPr>
            <a:t>1000m</a:t>
          </a:r>
          <a:r>
            <a:rPr lang="zh-CN" sz="3200" b="1" kern="1200" dirty="0" smtClean="0">
              <a:solidFill>
                <a:schemeClr val="tx2">
                  <a:lumMod val="10000"/>
                </a:schemeClr>
              </a:solidFill>
            </a:rPr>
            <a:t>。</a:t>
          </a:r>
          <a:endParaRPr lang="zh-CN" sz="3200" b="1" kern="1200" dirty="0">
            <a:solidFill>
              <a:schemeClr val="tx2">
                <a:lumMod val="10000"/>
              </a:schemeClr>
            </a:solidFill>
          </a:endParaRPr>
        </a:p>
      </dsp:txBody>
      <dsp:txXfrm>
        <a:off x="1604217" y="3037625"/>
        <a:ext cx="5956622" cy="920492"/>
      </dsp:txXfrm>
    </dsp:sp>
    <dsp:sp modelId="{B6169315-C374-4291-898F-A6D2A67D9CED}">
      <dsp:nvSpPr>
        <dsp:cNvPr id="0" name=""/>
        <dsp:cNvSpPr/>
      </dsp:nvSpPr>
      <dsp:spPr>
        <a:xfrm>
          <a:off x="100396" y="3100572"/>
          <a:ext cx="1512168" cy="736394"/>
        </a:xfrm>
        <a:prstGeom prst="roundRect">
          <a:avLst>
            <a:gd name="adj" fmla="val 10000"/>
          </a:avLst>
        </a:prstGeom>
        <a:blipFill rotWithShape="0">
          <a:blip xmlns:r="http://schemas.openxmlformats.org/officeDocument/2006/relationships" r:embed="rId4"/>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C211C-95EF-46D5-A122-8ABCC0517FA1}">
      <dsp:nvSpPr>
        <dsp:cNvPr id="0" name=""/>
        <dsp:cNvSpPr/>
      </dsp:nvSpPr>
      <dsp:spPr>
        <a:xfrm>
          <a:off x="0" y="485121"/>
          <a:ext cx="8229600" cy="3969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rtl="0">
            <a:lnSpc>
              <a:spcPct val="90000"/>
            </a:lnSpc>
            <a:spcBef>
              <a:spcPct val="0"/>
            </a:spcBef>
            <a:spcAft>
              <a:spcPct val="15000"/>
            </a:spcAft>
            <a:buChar char="••"/>
          </a:pPr>
          <a:r>
            <a:rPr lang="zh-CN" sz="2800" b="1" kern="1200" smtClean="0"/>
            <a:t>冰川与融冰之水共同沉积的结果，</a:t>
          </a:r>
          <a:endParaRPr lang="en-US" sz="2800" b="1" kern="1200" dirty="0"/>
        </a:p>
        <a:p>
          <a:pPr marL="285750" lvl="1" indent="-285750" algn="l" defTabSz="1244600" rtl="0">
            <a:lnSpc>
              <a:spcPct val="90000"/>
            </a:lnSpc>
            <a:spcBef>
              <a:spcPct val="0"/>
            </a:spcBef>
            <a:spcAft>
              <a:spcPct val="15000"/>
            </a:spcAft>
            <a:buChar char="••"/>
          </a:pPr>
          <a:r>
            <a:rPr lang="zh-CN" sz="2800" b="1" kern="1200" smtClean="0"/>
            <a:t>冰川所携带的物质受到融化后的冰水冲刷及淘洗，</a:t>
          </a:r>
          <a:endParaRPr lang="en-US" sz="2800" b="1" kern="1200" dirty="0"/>
        </a:p>
        <a:p>
          <a:pPr marL="285750" lvl="1" indent="-285750" algn="l" defTabSz="1244600" rtl="0">
            <a:lnSpc>
              <a:spcPct val="90000"/>
            </a:lnSpc>
            <a:spcBef>
              <a:spcPct val="0"/>
            </a:spcBef>
            <a:spcAft>
              <a:spcPct val="15000"/>
            </a:spcAft>
            <a:buChar char="••"/>
          </a:pPr>
          <a:r>
            <a:rPr lang="zh-CN" sz="2800" b="1" kern="1200" smtClean="0"/>
            <a:t>依照颗粒的大小，堆积成层，形成冰水堆积物，</a:t>
          </a:r>
          <a:endParaRPr lang="en-US" sz="2800" b="1" kern="1200" dirty="0"/>
        </a:p>
        <a:p>
          <a:pPr marL="285750" lvl="1" indent="-285750" algn="l" defTabSz="1244600" rtl="0">
            <a:lnSpc>
              <a:spcPct val="90000"/>
            </a:lnSpc>
            <a:spcBef>
              <a:spcPct val="0"/>
            </a:spcBef>
            <a:spcAft>
              <a:spcPct val="15000"/>
            </a:spcAft>
            <a:buChar char="••"/>
          </a:pPr>
          <a:r>
            <a:rPr lang="zh-CN" sz="2800" b="1" kern="1200" smtClean="0"/>
            <a:t>在冰川边缘由冰水堆积物所组成的各种地貌，称为冰水堆积地貌。</a:t>
          </a:r>
          <a:endParaRPr lang="zh-CN" sz="2800" kern="1200" dirty="0"/>
        </a:p>
      </dsp:txBody>
      <dsp:txXfrm>
        <a:off x="0" y="485121"/>
        <a:ext cx="8229600" cy="3969000"/>
      </dsp:txXfrm>
    </dsp:sp>
    <dsp:sp modelId="{B1860DFC-BB53-4A15-B059-9857E6634A07}">
      <dsp:nvSpPr>
        <dsp:cNvPr id="0" name=""/>
        <dsp:cNvSpPr/>
      </dsp:nvSpPr>
      <dsp:spPr>
        <a:xfrm>
          <a:off x="411480" y="71841"/>
          <a:ext cx="5760720" cy="8265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44600" rtl="0">
            <a:lnSpc>
              <a:spcPct val="90000"/>
            </a:lnSpc>
            <a:spcBef>
              <a:spcPct val="0"/>
            </a:spcBef>
            <a:spcAft>
              <a:spcPct val="35000"/>
            </a:spcAft>
          </a:pPr>
          <a:r>
            <a:rPr lang="zh-CN" sz="2800" b="1" kern="1200" dirty="0" smtClean="0"/>
            <a:t>定义：</a:t>
          </a:r>
          <a:endParaRPr lang="en-US" sz="2800" b="1" kern="1200" dirty="0"/>
        </a:p>
      </dsp:txBody>
      <dsp:txXfrm>
        <a:off x="451829" y="112190"/>
        <a:ext cx="5680022" cy="745862"/>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41C25-55FA-42BF-8BE7-2358E04D276D}">
      <dsp:nvSpPr>
        <dsp:cNvPr id="0" name=""/>
        <dsp:cNvSpPr/>
      </dsp:nvSpPr>
      <dsp:spPr>
        <a:xfrm>
          <a:off x="0" y="31026"/>
          <a:ext cx="7632848"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冰水沉积、冰水扇 、外冲平原</a:t>
          </a:r>
          <a:endParaRPr lang="zh-CN" sz="2700" kern="1200" dirty="0"/>
        </a:p>
      </dsp:txBody>
      <dsp:txXfrm>
        <a:off x="33155" y="64181"/>
        <a:ext cx="7566538" cy="612874"/>
      </dsp:txXfrm>
    </dsp:sp>
    <dsp:sp modelId="{090DED85-3025-465C-A8A8-390999695728}">
      <dsp:nvSpPr>
        <dsp:cNvPr id="0" name=""/>
        <dsp:cNvSpPr/>
      </dsp:nvSpPr>
      <dsp:spPr>
        <a:xfrm>
          <a:off x="0" y="787971"/>
          <a:ext cx="7632848"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冰水湖、季候泥</a:t>
          </a:r>
          <a:endParaRPr lang="zh-CN" sz="2700" kern="1200" dirty="0"/>
        </a:p>
      </dsp:txBody>
      <dsp:txXfrm>
        <a:off x="33155" y="821126"/>
        <a:ext cx="7566538" cy="612874"/>
      </dsp:txXfrm>
    </dsp:sp>
    <dsp:sp modelId="{8127F395-D94B-40E7-ADC5-2E913D8CD9B9}">
      <dsp:nvSpPr>
        <dsp:cNvPr id="0" name=""/>
        <dsp:cNvSpPr/>
      </dsp:nvSpPr>
      <dsp:spPr>
        <a:xfrm>
          <a:off x="0" y="1544916"/>
          <a:ext cx="7632848"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冰砾埠</a:t>
          </a:r>
          <a:endParaRPr lang="zh-CN" sz="2700" kern="1200" dirty="0"/>
        </a:p>
      </dsp:txBody>
      <dsp:txXfrm>
        <a:off x="33155" y="1578071"/>
        <a:ext cx="7566538" cy="612874"/>
      </dsp:txXfrm>
    </dsp:sp>
    <dsp:sp modelId="{26599E25-AB65-4930-9B33-5BFF704F97DE}">
      <dsp:nvSpPr>
        <dsp:cNvPr id="0" name=""/>
        <dsp:cNvSpPr/>
      </dsp:nvSpPr>
      <dsp:spPr>
        <a:xfrm>
          <a:off x="0" y="2301861"/>
          <a:ext cx="7632848"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冰砾埠阶地</a:t>
          </a:r>
          <a:endParaRPr lang="zh-CN" sz="2700" kern="1200" dirty="0"/>
        </a:p>
      </dsp:txBody>
      <dsp:txXfrm>
        <a:off x="33155" y="2335016"/>
        <a:ext cx="7566538" cy="612874"/>
      </dsp:txXfrm>
    </dsp:sp>
    <dsp:sp modelId="{0ADA108E-ACE3-4B90-8288-08DC75349927}">
      <dsp:nvSpPr>
        <dsp:cNvPr id="0" name=""/>
        <dsp:cNvSpPr/>
      </dsp:nvSpPr>
      <dsp:spPr>
        <a:xfrm>
          <a:off x="0" y="3058806"/>
          <a:ext cx="7632848"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锅穴＜冰穴＞</a:t>
          </a:r>
          <a:endParaRPr lang="zh-CN" sz="2700" kern="1200" dirty="0"/>
        </a:p>
      </dsp:txBody>
      <dsp:txXfrm>
        <a:off x="33155" y="3091961"/>
        <a:ext cx="7566538" cy="612874"/>
      </dsp:txXfrm>
    </dsp:sp>
    <dsp:sp modelId="{2E11E130-4524-4838-962E-27C74F218293}">
      <dsp:nvSpPr>
        <dsp:cNvPr id="0" name=""/>
        <dsp:cNvSpPr/>
      </dsp:nvSpPr>
      <dsp:spPr>
        <a:xfrm>
          <a:off x="0" y="3815751"/>
          <a:ext cx="7632848"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蛇形丘</a:t>
          </a:r>
          <a:endParaRPr lang="zh-CN" sz="2700" kern="1200" dirty="0"/>
        </a:p>
      </dsp:txBody>
      <dsp:txXfrm>
        <a:off x="33155" y="3848906"/>
        <a:ext cx="7566538" cy="61287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A58C3-7E17-4DF8-AEA0-2D6EC5342335}">
      <dsp:nvSpPr>
        <dsp:cNvPr id="0" name=""/>
        <dsp:cNvSpPr/>
      </dsp:nvSpPr>
      <dsp:spPr>
        <a:xfrm>
          <a:off x="0" y="284050"/>
          <a:ext cx="8229600" cy="87412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zh-CN" sz="1500" b="1" kern="1200" smtClean="0"/>
            <a:t>在冰川末端的冰融水所携带的大量砂砾，堆积在冰川前面的山谷或平原中，形成冰水沉积；</a:t>
          </a:r>
          <a:endParaRPr lang="zh-CN" sz="1500" kern="1200" dirty="0"/>
        </a:p>
      </dsp:txBody>
      <dsp:txXfrm>
        <a:off x="0" y="284050"/>
        <a:ext cx="8229600" cy="874125"/>
      </dsp:txXfrm>
    </dsp:sp>
    <dsp:sp modelId="{00E4C36C-6A2A-4AC9-A023-D0C6E3D78590}">
      <dsp:nvSpPr>
        <dsp:cNvPr id="0" name=""/>
        <dsp:cNvSpPr/>
      </dsp:nvSpPr>
      <dsp:spPr>
        <a:xfrm>
          <a:off x="411480" y="62650"/>
          <a:ext cx="5760720" cy="44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zh-CN" sz="1500" b="1" kern="1200" smtClean="0"/>
            <a:t>冰水沉积：</a:t>
          </a:r>
          <a:endParaRPr lang="en-US" sz="1500" b="1" kern="1200" dirty="0"/>
        </a:p>
      </dsp:txBody>
      <dsp:txXfrm>
        <a:off x="433096" y="84266"/>
        <a:ext cx="5717488" cy="399568"/>
      </dsp:txXfrm>
    </dsp:sp>
    <dsp:sp modelId="{5028127C-07A6-4C64-B418-B801C514B605}">
      <dsp:nvSpPr>
        <dsp:cNvPr id="0" name=""/>
        <dsp:cNvSpPr/>
      </dsp:nvSpPr>
      <dsp:spPr>
        <a:xfrm>
          <a:off x="0" y="1460575"/>
          <a:ext cx="8229600" cy="87412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zh-CN" sz="1500" b="1" kern="1200" smtClean="0"/>
            <a:t>若是在大陆冰川的末端，这类的沉积物可绵延数公里，在终碛堤的外围堆积成扇形地；</a:t>
          </a:r>
          <a:endParaRPr lang="zh-CN" sz="1500" kern="1200" dirty="0"/>
        </a:p>
      </dsp:txBody>
      <dsp:txXfrm>
        <a:off x="0" y="1460575"/>
        <a:ext cx="8229600" cy="874125"/>
      </dsp:txXfrm>
    </dsp:sp>
    <dsp:sp modelId="{15F4B40D-EDCD-466C-9BF5-DC083578CE14}">
      <dsp:nvSpPr>
        <dsp:cNvPr id="0" name=""/>
        <dsp:cNvSpPr/>
      </dsp:nvSpPr>
      <dsp:spPr>
        <a:xfrm>
          <a:off x="411480" y="1239175"/>
          <a:ext cx="5760720" cy="44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zh-CN" sz="1500" b="1" kern="1200" smtClean="0"/>
            <a:t>冰水扇：</a:t>
          </a:r>
          <a:endParaRPr lang="en-US" sz="1500" b="1" kern="1200" dirty="0"/>
        </a:p>
      </dsp:txBody>
      <dsp:txXfrm>
        <a:off x="433096" y="1260791"/>
        <a:ext cx="5717488" cy="399568"/>
      </dsp:txXfrm>
    </dsp:sp>
    <dsp:sp modelId="{160DAC7F-A0C5-4E29-89B0-7A2B6845F212}">
      <dsp:nvSpPr>
        <dsp:cNvPr id="0" name=""/>
        <dsp:cNvSpPr/>
      </dsp:nvSpPr>
      <dsp:spPr>
        <a:xfrm>
          <a:off x="0" y="2637100"/>
          <a:ext cx="8229600" cy="649687"/>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zh-CN" sz="1500" b="1" kern="1200" smtClean="0"/>
            <a:t>数个冰水扇相连，形成广大的冰水冲积平原。</a:t>
          </a:r>
          <a:endParaRPr lang="zh-CN" sz="1500" kern="1200" dirty="0"/>
        </a:p>
      </dsp:txBody>
      <dsp:txXfrm>
        <a:off x="0" y="2637100"/>
        <a:ext cx="8229600" cy="649687"/>
      </dsp:txXfrm>
    </dsp:sp>
    <dsp:sp modelId="{7B1D48FF-F2CD-4154-9C3E-BEB2F0116032}">
      <dsp:nvSpPr>
        <dsp:cNvPr id="0" name=""/>
        <dsp:cNvSpPr/>
      </dsp:nvSpPr>
      <dsp:spPr>
        <a:xfrm>
          <a:off x="411480" y="2415700"/>
          <a:ext cx="5760720"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zh-CN" sz="1500" b="1" kern="1200" smtClean="0"/>
            <a:t>外冲平原：</a:t>
          </a:r>
          <a:endParaRPr lang="en-US" sz="1500" b="1" kern="1200" dirty="0"/>
        </a:p>
      </dsp:txBody>
      <dsp:txXfrm>
        <a:off x="433096" y="2437316"/>
        <a:ext cx="5717488" cy="399568"/>
      </dsp:txXfrm>
    </dsp:sp>
    <dsp:sp modelId="{3D68CC81-E705-43FA-802C-CF9362EC2D36}">
      <dsp:nvSpPr>
        <dsp:cNvPr id="0" name=""/>
        <dsp:cNvSpPr/>
      </dsp:nvSpPr>
      <dsp:spPr>
        <a:xfrm>
          <a:off x="0" y="3589187"/>
          <a:ext cx="8229600" cy="874125"/>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zh-CN" sz="1500" b="1" kern="1200" smtClean="0"/>
            <a:t>沉积物呈缓坡倾向下游，颗粒度亦向下游变小。 </a:t>
          </a:r>
          <a:br>
            <a:rPr lang="zh-CN" sz="1500" b="1" kern="1200" smtClean="0"/>
          </a:br>
          <a:endParaRPr lang="zh-CN" sz="1500" kern="1200" dirty="0"/>
        </a:p>
      </dsp:txBody>
      <dsp:txXfrm>
        <a:off x="0" y="3589187"/>
        <a:ext cx="8229600" cy="874125"/>
      </dsp:txXfrm>
    </dsp:sp>
    <dsp:sp modelId="{9D5B6B54-2B3C-47A9-9285-C1B55A9E20EC}">
      <dsp:nvSpPr>
        <dsp:cNvPr id="0" name=""/>
        <dsp:cNvSpPr/>
      </dsp:nvSpPr>
      <dsp:spPr>
        <a:xfrm>
          <a:off x="411480" y="3367787"/>
          <a:ext cx="5760720" cy="442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zh-CN" sz="1500" b="1" kern="1200" smtClean="0"/>
            <a:t>共同特点：</a:t>
          </a:r>
          <a:endParaRPr lang="en-US" sz="1500" b="1" kern="1200" dirty="0"/>
        </a:p>
      </dsp:txBody>
      <dsp:txXfrm>
        <a:off x="433096" y="3389403"/>
        <a:ext cx="5717488" cy="39956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5C1EC-5EC7-4150-9EE6-7521B1D14D30}">
      <dsp:nvSpPr>
        <dsp:cNvPr id="0" name=""/>
        <dsp:cNvSpPr/>
      </dsp:nvSpPr>
      <dsp:spPr>
        <a:xfrm>
          <a:off x="0" y="349806"/>
          <a:ext cx="8229600" cy="1282049"/>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58216" rIns="638708" bIns="156464" numCol="1" spcCol="1270" anchor="t" anchorCtr="0">
          <a:noAutofit/>
        </a:bodyPr>
        <a:lstStyle/>
        <a:p>
          <a:pPr marL="228600" lvl="1" indent="-228600" algn="l" defTabSz="977900" rtl="0">
            <a:lnSpc>
              <a:spcPct val="90000"/>
            </a:lnSpc>
            <a:spcBef>
              <a:spcPct val="0"/>
            </a:spcBef>
            <a:spcAft>
              <a:spcPct val="15000"/>
            </a:spcAft>
            <a:buChar char="••"/>
          </a:pPr>
          <a:r>
            <a:rPr lang="zh-CN" sz="2200" b="1" kern="1200" smtClean="0"/>
            <a:t>由冰融水形成的，因为冰川后退时，前面的冰积物会阻塞冰川的通路，常可以积水成湖。</a:t>
          </a:r>
          <a:endParaRPr lang="zh-CN" sz="2200" kern="1200" dirty="0"/>
        </a:p>
      </dsp:txBody>
      <dsp:txXfrm>
        <a:off x="0" y="349806"/>
        <a:ext cx="8229600" cy="1282049"/>
      </dsp:txXfrm>
    </dsp:sp>
    <dsp:sp modelId="{25BB0A4A-A086-4BDA-8FA6-CC0C61C55F3A}">
      <dsp:nvSpPr>
        <dsp:cNvPr id="0" name=""/>
        <dsp:cNvSpPr/>
      </dsp:nvSpPr>
      <dsp:spPr>
        <a:xfrm>
          <a:off x="411480" y="25086"/>
          <a:ext cx="5760720" cy="649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77900" rtl="0">
            <a:lnSpc>
              <a:spcPct val="90000"/>
            </a:lnSpc>
            <a:spcBef>
              <a:spcPct val="0"/>
            </a:spcBef>
            <a:spcAft>
              <a:spcPct val="35000"/>
            </a:spcAft>
          </a:pPr>
          <a:r>
            <a:rPr lang="zh-CN" sz="2200" b="1" kern="1200" dirty="0" smtClean="0"/>
            <a:t>冰水湖：</a:t>
          </a:r>
          <a:endParaRPr lang="en-US" sz="2200" b="1" kern="1200" dirty="0"/>
        </a:p>
      </dsp:txBody>
      <dsp:txXfrm>
        <a:off x="443183" y="56789"/>
        <a:ext cx="5697314" cy="586034"/>
      </dsp:txXfrm>
    </dsp:sp>
    <dsp:sp modelId="{73052E6E-E9FA-407F-81AB-1636A42FFA3B}">
      <dsp:nvSpPr>
        <dsp:cNvPr id="0" name=""/>
        <dsp:cNvSpPr/>
      </dsp:nvSpPr>
      <dsp:spPr>
        <a:xfrm>
          <a:off x="0" y="2075376"/>
          <a:ext cx="8229600" cy="24255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58216" rIns="638708" bIns="156464" numCol="1" spcCol="1270" anchor="t" anchorCtr="0">
          <a:noAutofit/>
        </a:bodyPr>
        <a:lstStyle/>
        <a:p>
          <a:pPr marL="228600" lvl="1" indent="-228600" algn="l" defTabSz="977900" rtl="0">
            <a:lnSpc>
              <a:spcPct val="90000"/>
            </a:lnSpc>
            <a:spcBef>
              <a:spcPct val="0"/>
            </a:spcBef>
            <a:spcAft>
              <a:spcPct val="15000"/>
            </a:spcAft>
            <a:buChar char="••"/>
          </a:pPr>
          <a:r>
            <a:rPr lang="zh-CN" sz="2200" b="1" kern="1200" smtClean="0"/>
            <a:t>夏季的冰融水较多，大量物质进入湖泊，一些较粗的颗粒快速沉积，而细的颗粒还悬浮在水中，颜色较淡；</a:t>
          </a:r>
          <a:endParaRPr lang="en-US" sz="2200" b="1" kern="1200" dirty="0"/>
        </a:p>
        <a:p>
          <a:pPr marL="228600" lvl="1" indent="-228600" algn="l" defTabSz="977900" rtl="0">
            <a:lnSpc>
              <a:spcPct val="90000"/>
            </a:lnSpc>
            <a:spcBef>
              <a:spcPct val="0"/>
            </a:spcBef>
            <a:spcAft>
              <a:spcPct val="15000"/>
            </a:spcAft>
            <a:buChar char="••"/>
          </a:pPr>
          <a:r>
            <a:rPr lang="zh-CN" sz="2200" b="1" kern="1200" smtClean="0"/>
            <a:t>冬季的冰融水减少，一些长期悬浮的细颗粒黏土开始沉积，颜色较深。</a:t>
          </a:r>
          <a:endParaRPr lang="en-US" sz="2200" b="1" kern="1200" dirty="0"/>
        </a:p>
        <a:p>
          <a:pPr marL="228600" lvl="1" indent="-228600" algn="l" defTabSz="977900" rtl="0">
            <a:lnSpc>
              <a:spcPct val="90000"/>
            </a:lnSpc>
            <a:spcBef>
              <a:spcPct val="0"/>
            </a:spcBef>
            <a:spcAft>
              <a:spcPct val="15000"/>
            </a:spcAft>
            <a:buChar char="••"/>
          </a:pPr>
          <a:r>
            <a:rPr lang="zh-CN" sz="2200" b="1" kern="1200" smtClean="0"/>
            <a:t>在湖泊中就造成了一粗一细很容易辨认的两层沈积物。</a:t>
          </a:r>
          <a:endParaRPr lang="zh-CN" sz="2200" kern="1200" dirty="0"/>
        </a:p>
      </dsp:txBody>
      <dsp:txXfrm>
        <a:off x="0" y="2075376"/>
        <a:ext cx="8229600" cy="2425500"/>
      </dsp:txXfrm>
    </dsp:sp>
    <dsp:sp modelId="{12A284C7-292E-4711-935B-289B55DE8386}">
      <dsp:nvSpPr>
        <dsp:cNvPr id="0" name=""/>
        <dsp:cNvSpPr/>
      </dsp:nvSpPr>
      <dsp:spPr>
        <a:xfrm>
          <a:off x="411480" y="1750656"/>
          <a:ext cx="5760720" cy="64944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77900" rtl="0">
            <a:lnSpc>
              <a:spcPct val="90000"/>
            </a:lnSpc>
            <a:spcBef>
              <a:spcPct val="0"/>
            </a:spcBef>
            <a:spcAft>
              <a:spcPct val="35000"/>
            </a:spcAft>
          </a:pPr>
          <a:r>
            <a:rPr lang="zh-CN" sz="2200" b="1" kern="1200" dirty="0" smtClean="0"/>
            <a:t>季候泥：冰水湖有明显的季节变化，</a:t>
          </a:r>
          <a:endParaRPr lang="en-US" sz="2200" b="1" kern="1200" dirty="0"/>
        </a:p>
      </dsp:txBody>
      <dsp:txXfrm>
        <a:off x="443183" y="1782359"/>
        <a:ext cx="5697314" cy="586034"/>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4CD8D-96E4-49FC-904E-90C5DB1668FF}">
      <dsp:nvSpPr>
        <dsp:cNvPr id="0" name=""/>
        <dsp:cNvSpPr/>
      </dsp:nvSpPr>
      <dsp:spPr>
        <a:xfrm>
          <a:off x="0" y="424280"/>
          <a:ext cx="8229600" cy="1095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由有层理并经分选的细粉砂所组成的，形状为园形或不规则的小丘。</a:t>
          </a:r>
          <a:endParaRPr lang="zh-CN" altLang="en-US" sz="2800" kern="1200" dirty="0"/>
        </a:p>
      </dsp:txBody>
      <dsp:txXfrm>
        <a:off x="53453" y="477733"/>
        <a:ext cx="8122694" cy="988094"/>
      </dsp:txXfrm>
    </dsp:sp>
    <dsp:sp modelId="{4DD4E559-B689-42E5-A399-6C9607FED63E}">
      <dsp:nvSpPr>
        <dsp:cNvPr id="0" name=""/>
        <dsp:cNvSpPr/>
      </dsp:nvSpPr>
      <dsp:spPr>
        <a:xfrm>
          <a:off x="0" y="1703601"/>
          <a:ext cx="8229600" cy="16473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特点：上部通常有一层冰碛层，由于是冰面上的小湖小河或停滞冰川的穴隙中的沈积物，在冰川消融后沈落到底床堆积而成，</a:t>
          </a:r>
          <a:endParaRPr lang="zh-CN" altLang="en-US" sz="2800" kern="1200" dirty="0"/>
        </a:p>
      </dsp:txBody>
      <dsp:txXfrm>
        <a:off x="80417" y="1784018"/>
        <a:ext cx="8068766" cy="1486526"/>
      </dsp:txXfrm>
    </dsp:sp>
    <dsp:sp modelId="{1068B2BE-6212-47E8-BF74-8E598741642B}">
      <dsp:nvSpPr>
        <dsp:cNvPr id="0" name=""/>
        <dsp:cNvSpPr/>
      </dsp:nvSpPr>
      <dsp:spPr>
        <a:xfrm>
          <a:off x="0" y="3535281"/>
          <a:ext cx="8229600" cy="118397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与鼓丘区别：冰埠的形状很不规则，且为成层状。</a:t>
          </a:r>
          <a:endParaRPr lang="zh-CN" altLang="en-US" sz="2800" kern="1200" dirty="0"/>
        </a:p>
      </dsp:txBody>
      <dsp:txXfrm>
        <a:off x="57797" y="3593078"/>
        <a:ext cx="8114006" cy="106838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EEDA2-1655-4446-80D2-910D0D94A080}">
      <dsp:nvSpPr>
        <dsp:cNvPr id="0" name=""/>
        <dsp:cNvSpPr/>
      </dsp:nvSpPr>
      <dsp:spPr>
        <a:xfrm>
          <a:off x="0" y="64479"/>
          <a:ext cx="8229600" cy="12214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冻土地貌：由多年冻土层的存在而产生的一系列独特的地貌。</a:t>
          </a:r>
          <a:endParaRPr lang="zh-CN" sz="2900" kern="1200" dirty="0"/>
        </a:p>
      </dsp:txBody>
      <dsp:txXfrm>
        <a:off x="59628" y="124107"/>
        <a:ext cx="8110344" cy="1102224"/>
      </dsp:txXfrm>
    </dsp:sp>
    <dsp:sp modelId="{F911753E-FBFF-41C9-9CFB-D21B202FB603}">
      <dsp:nvSpPr>
        <dsp:cNvPr id="0" name=""/>
        <dsp:cNvSpPr/>
      </dsp:nvSpPr>
      <dsp:spPr>
        <a:xfrm>
          <a:off x="0" y="1369479"/>
          <a:ext cx="8229600" cy="12214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冻土：凡处于零温或负温，并含有冰的各种土（或岩。 </a:t>
          </a:r>
          <a:endParaRPr lang="zh-CN" sz="2900" kern="1200" dirty="0"/>
        </a:p>
      </dsp:txBody>
      <dsp:txXfrm>
        <a:off x="59628" y="1429107"/>
        <a:ext cx="8110344" cy="1102224"/>
      </dsp:txXfrm>
    </dsp:sp>
    <dsp:sp modelId="{F888D1AF-E537-43A6-B252-A382EA1B61B9}">
      <dsp:nvSpPr>
        <dsp:cNvPr id="0" name=""/>
        <dsp:cNvSpPr/>
      </dsp:nvSpPr>
      <dsp:spPr>
        <a:xfrm>
          <a:off x="0" y="2674479"/>
          <a:ext cx="8229600" cy="12214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寒土：温度状况相同但不含冰的土。 </a:t>
          </a:r>
          <a:endParaRPr lang="zh-CN" sz="2900" kern="1200" dirty="0"/>
        </a:p>
      </dsp:txBody>
      <dsp:txXfrm>
        <a:off x="59628" y="2734107"/>
        <a:ext cx="8110344" cy="110222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72B2E-171C-46A1-9DF9-58EBF8BE12C1}">
      <dsp:nvSpPr>
        <dsp:cNvPr id="0" name=""/>
        <dsp:cNvSpPr/>
      </dsp:nvSpPr>
      <dsp:spPr>
        <a:xfrm>
          <a:off x="0" y="47580"/>
          <a:ext cx="8229600" cy="21736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石海：基岩经过剧烈的冻融风化，岩石崩解，产生大片巨砾岩屑，堆积在平缓的地面上，形成石海。 </a:t>
          </a:r>
          <a:endParaRPr lang="zh-CN" sz="2900" kern="1200" dirty="0"/>
        </a:p>
      </dsp:txBody>
      <dsp:txXfrm>
        <a:off x="106108" y="153688"/>
        <a:ext cx="8017384" cy="1961424"/>
      </dsp:txXfrm>
    </dsp:sp>
    <dsp:sp modelId="{C2932D80-8450-4477-A7CA-81689E713B16}">
      <dsp:nvSpPr>
        <dsp:cNvPr id="0" name=""/>
        <dsp:cNvSpPr/>
      </dsp:nvSpPr>
      <dsp:spPr>
        <a:xfrm>
          <a:off x="0" y="2304741"/>
          <a:ext cx="8229600" cy="21736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石河：当山坡上冻融崩解产生的大量碎屑物充填凹槽或沟谷，而岩块在重力作用下顺着湿润的碎屑垫面或多年冻土层表面发生整体运动时，就形成石河。 </a:t>
          </a:r>
          <a:endParaRPr lang="zh-CN" sz="2900" kern="1200" dirty="0"/>
        </a:p>
      </dsp:txBody>
      <dsp:txXfrm>
        <a:off x="106108" y="2410849"/>
        <a:ext cx="8017384" cy="196142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7DC45-96E9-4C7F-A4CA-3536F18F3254}">
      <dsp:nvSpPr>
        <dsp:cNvPr id="0" name=""/>
        <dsp:cNvSpPr/>
      </dsp:nvSpPr>
      <dsp:spPr>
        <a:xfrm>
          <a:off x="0" y="1209"/>
          <a:ext cx="8229600" cy="15584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rtl="0">
            <a:lnSpc>
              <a:spcPct val="90000"/>
            </a:lnSpc>
            <a:spcBef>
              <a:spcPct val="0"/>
            </a:spcBef>
            <a:spcAft>
              <a:spcPct val="35000"/>
            </a:spcAft>
          </a:pPr>
          <a:r>
            <a:rPr lang="zh-CN" sz="3700" b="1" kern="1200" dirty="0" smtClean="0"/>
            <a:t>构造土：是多年冻土区广泛分布的一种微地貌形态。</a:t>
          </a:r>
          <a:endParaRPr lang="zh-CN" sz="3700" kern="1200" dirty="0"/>
        </a:p>
      </dsp:txBody>
      <dsp:txXfrm>
        <a:off x="76077" y="77286"/>
        <a:ext cx="8077446" cy="1406286"/>
      </dsp:txXfrm>
    </dsp:sp>
    <dsp:sp modelId="{0C12D318-2616-4716-A1DD-4C3D1AA31D8E}">
      <dsp:nvSpPr>
        <dsp:cNvPr id="0" name=""/>
        <dsp:cNvSpPr/>
      </dsp:nvSpPr>
      <dsp:spPr>
        <a:xfrm>
          <a:off x="0" y="1666209"/>
          <a:ext cx="8229600" cy="93551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rtl="0">
            <a:lnSpc>
              <a:spcPct val="90000"/>
            </a:lnSpc>
            <a:spcBef>
              <a:spcPct val="0"/>
            </a:spcBef>
            <a:spcAft>
              <a:spcPct val="35000"/>
            </a:spcAft>
          </a:pPr>
          <a:r>
            <a:rPr lang="zh-CN" sz="3700" b="1" kern="1200" dirty="0" smtClean="0"/>
            <a:t>分为：</a:t>
          </a:r>
          <a:endParaRPr lang="zh-CN" sz="3700" kern="1200" dirty="0"/>
        </a:p>
      </dsp:txBody>
      <dsp:txXfrm>
        <a:off x="45668" y="1711877"/>
        <a:ext cx="8138264" cy="844179"/>
      </dsp:txXfrm>
    </dsp:sp>
    <dsp:sp modelId="{2CE79BCA-B0FC-4066-9744-59C1943D9361}">
      <dsp:nvSpPr>
        <dsp:cNvPr id="0" name=""/>
        <dsp:cNvSpPr/>
      </dsp:nvSpPr>
      <dsp:spPr>
        <a:xfrm>
          <a:off x="0" y="2601724"/>
          <a:ext cx="8229600" cy="2297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smtClean="0"/>
            <a:t>泥质构造土：是土层冻结之后，温度继续降低，引起地面收缩，或土层干缩，产生裂隙而成。</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smtClean="0"/>
            <a:t>石质构造土：石环，在颗粒大小混杂且饱含水分的松散土层中，冻融作用产生的垂直分选和水平分选，使砾石由地下被抬升到地面，再集中到边缘，并呈环状分布，而细粒土或碎石则位于中间。</a:t>
          </a:r>
          <a:endParaRPr lang="zh-CN" altLang="en-US" sz="2400" kern="1200" dirty="0"/>
        </a:p>
      </dsp:txBody>
      <dsp:txXfrm>
        <a:off x="0" y="2601724"/>
        <a:ext cx="8229600" cy="229770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19FD7-5454-4748-ABEF-EC0ADB4182EF}">
      <dsp:nvSpPr>
        <dsp:cNvPr id="0" name=""/>
        <dsp:cNvSpPr/>
      </dsp:nvSpPr>
      <dsp:spPr>
        <a:xfrm>
          <a:off x="0" y="45201"/>
          <a:ext cx="8229600" cy="21645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rtl="0">
            <a:lnSpc>
              <a:spcPct val="90000"/>
            </a:lnSpc>
            <a:spcBef>
              <a:spcPct val="0"/>
            </a:spcBef>
            <a:spcAft>
              <a:spcPct val="35000"/>
            </a:spcAft>
          </a:pPr>
          <a:r>
            <a:rPr lang="zh-CN" sz="3700" b="1" kern="1200" dirty="0" smtClean="0"/>
            <a:t>冻胀丘：地下水受冻结地面和下部多年冻土层的遏阻，在薄弱地带冻结膨胀，使地表变形隆起，称为冻胀丘。</a:t>
          </a:r>
          <a:endParaRPr lang="zh-CN" sz="3700" kern="1200" dirty="0"/>
        </a:p>
      </dsp:txBody>
      <dsp:txXfrm>
        <a:off x="105662" y="150863"/>
        <a:ext cx="8018276" cy="1953176"/>
      </dsp:txXfrm>
    </dsp:sp>
    <dsp:sp modelId="{84A6812D-FA14-48D7-A28A-CFFC68F4313C}">
      <dsp:nvSpPr>
        <dsp:cNvPr id="0" name=""/>
        <dsp:cNvSpPr/>
      </dsp:nvSpPr>
      <dsp:spPr>
        <a:xfrm>
          <a:off x="0" y="2316261"/>
          <a:ext cx="8229600" cy="21645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rtl="0">
            <a:lnSpc>
              <a:spcPct val="90000"/>
            </a:lnSpc>
            <a:spcBef>
              <a:spcPct val="0"/>
            </a:spcBef>
            <a:spcAft>
              <a:spcPct val="35000"/>
            </a:spcAft>
          </a:pPr>
          <a:r>
            <a:rPr lang="zh-CN" sz="3700" b="1" kern="1200" dirty="0" smtClean="0"/>
            <a:t>冰椎：冰椎是在寒冷季节流出封冻地表和冰面的地下水或河水冻结后形成的丘状或椎状冰体。</a:t>
          </a:r>
          <a:endParaRPr lang="zh-CN" sz="3700" kern="1200" dirty="0"/>
        </a:p>
      </dsp:txBody>
      <dsp:txXfrm>
        <a:off x="105662" y="2421923"/>
        <a:ext cx="8018276" cy="1953176"/>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4BB81-5016-4DDF-AF23-3AC0FB92FCA1}">
      <dsp:nvSpPr>
        <dsp:cNvPr id="0" name=""/>
        <dsp:cNvSpPr/>
      </dsp:nvSpPr>
      <dsp:spPr>
        <a:xfrm>
          <a:off x="0" y="33141"/>
          <a:ext cx="8229600" cy="95589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rtl="0">
            <a:lnSpc>
              <a:spcPct val="90000"/>
            </a:lnSpc>
            <a:spcBef>
              <a:spcPct val="0"/>
            </a:spcBef>
            <a:spcAft>
              <a:spcPct val="35000"/>
            </a:spcAft>
          </a:pPr>
          <a:r>
            <a:rPr lang="zh-CN" sz="3800" b="1" kern="1200" dirty="0" smtClean="0"/>
            <a:t>热融地貌：由热融作用产生的地貌。</a:t>
          </a:r>
          <a:endParaRPr lang="zh-CN" sz="3800" kern="1200" dirty="0"/>
        </a:p>
      </dsp:txBody>
      <dsp:txXfrm>
        <a:off x="46663" y="79804"/>
        <a:ext cx="8136274" cy="862564"/>
      </dsp:txXfrm>
    </dsp:sp>
    <dsp:sp modelId="{5F0FEC45-D81D-4DCF-9FAC-4AB6640EB897}">
      <dsp:nvSpPr>
        <dsp:cNvPr id="0" name=""/>
        <dsp:cNvSpPr/>
      </dsp:nvSpPr>
      <dsp:spPr>
        <a:xfrm>
          <a:off x="0" y="1098471"/>
          <a:ext cx="8229600" cy="95589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rtl="0">
            <a:lnSpc>
              <a:spcPct val="90000"/>
            </a:lnSpc>
            <a:spcBef>
              <a:spcPct val="0"/>
            </a:spcBef>
            <a:spcAft>
              <a:spcPct val="35000"/>
            </a:spcAft>
          </a:pPr>
          <a:r>
            <a:rPr lang="zh-CN" sz="3800" b="1" kern="1200" dirty="0" smtClean="0"/>
            <a:t>热融地貌分类：</a:t>
          </a:r>
          <a:endParaRPr lang="zh-CN" sz="3800" kern="1200" dirty="0"/>
        </a:p>
      </dsp:txBody>
      <dsp:txXfrm>
        <a:off x="46663" y="1145134"/>
        <a:ext cx="8136274" cy="862564"/>
      </dsp:txXfrm>
    </dsp:sp>
    <dsp:sp modelId="{0CA826F1-542A-43DA-BB6A-1A01B1C1FB95}">
      <dsp:nvSpPr>
        <dsp:cNvPr id="0" name=""/>
        <dsp:cNvSpPr/>
      </dsp:nvSpPr>
      <dsp:spPr>
        <a:xfrm>
          <a:off x="0" y="2054361"/>
          <a:ext cx="8229600" cy="243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8260" rIns="270256" bIns="48260" numCol="1" spcCol="1270" anchor="t" anchorCtr="0">
          <a:noAutofit/>
        </a:bodyPr>
        <a:lstStyle/>
        <a:p>
          <a:pPr marL="285750" lvl="1" indent="-285750" algn="l" defTabSz="1333500" rtl="0">
            <a:lnSpc>
              <a:spcPct val="90000"/>
            </a:lnSpc>
            <a:spcBef>
              <a:spcPct val="0"/>
            </a:spcBef>
            <a:spcAft>
              <a:spcPct val="20000"/>
            </a:spcAft>
            <a:buChar char="••"/>
          </a:pPr>
          <a:r>
            <a:rPr lang="zh-CN" sz="3000" b="1" kern="1200" dirty="0" smtClean="0"/>
            <a:t>热融滑塌：由于斜坡上的地下冰融化，土体在重力作用下沿冻融界面移动，就形成热融滑塌</a:t>
          </a:r>
          <a:endParaRPr lang="zh-CN" sz="3000" kern="1200" dirty="0"/>
        </a:p>
        <a:p>
          <a:pPr marL="285750" lvl="1" indent="-285750" algn="l" defTabSz="1333500" rtl="0">
            <a:lnSpc>
              <a:spcPct val="90000"/>
            </a:lnSpc>
            <a:spcBef>
              <a:spcPct val="0"/>
            </a:spcBef>
            <a:spcAft>
              <a:spcPct val="20000"/>
            </a:spcAft>
            <a:buChar char="••"/>
          </a:pPr>
          <a:r>
            <a:rPr lang="zh-CN" sz="3000" b="1" kern="1200" dirty="0" smtClean="0"/>
            <a:t>热融沉陷：平坦地表因地下冰的融化而产生各种负地貌，称热融沉陷。</a:t>
          </a:r>
          <a:endParaRPr lang="zh-CN" sz="3000" kern="1200" dirty="0"/>
        </a:p>
      </dsp:txBody>
      <dsp:txXfrm>
        <a:off x="0" y="2054361"/>
        <a:ext cx="8229600" cy="24384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592C5-446F-4A50-8E6E-4E58EBF1CB43}">
      <dsp:nvSpPr>
        <dsp:cNvPr id="0" name=""/>
        <dsp:cNvSpPr/>
      </dsp:nvSpPr>
      <dsp:spPr>
        <a:xfrm>
          <a:off x="0" y="482865"/>
          <a:ext cx="7776864" cy="19514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3571" tIns="437388" rIns="603571" bIns="149352"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t>地表岩石与矿物在太阳辐射、大气、水及生物作用下理化性质发生变化</a:t>
          </a:r>
          <a:endParaRPr lang="zh-CN" sz="2100" b="1" kern="1200" dirty="0"/>
        </a:p>
        <a:p>
          <a:pPr marL="228600" lvl="1" indent="-228600" algn="l" defTabSz="933450" rtl="0">
            <a:lnSpc>
              <a:spcPct val="90000"/>
            </a:lnSpc>
            <a:spcBef>
              <a:spcPct val="0"/>
            </a:spcBef>
            <a:spcAft>
              <a:spcPct val="15000"/>
            </a:spcAft>
            <a:buChar char="••"/>
          </a:pPr>
          <a:r>
            <a:rPr lang="zh-CN" sz="2100" b="1" kern="1200" dirty="0" smtClean="0">
              <a:solidFill>
                <a:srgbClr val="FF0000"/>
              </a:solidFill>
            </a:rPr>
            <a:t>颗粒细化、矿物成分改变</a:t>
          </a:r>
          <a:endParaRPr lang="zh-CN" sz="2100" b="1" kern="1200" dirty="0">
            <a:solidFill>
              <a:srgbClr val="FF0000"/>
            </a:solidFill>
          </a:endParaRPr>
        </a:p>
        <a:p>
          <a:pPr marL="228600" lvl="1" indent="-228600" algn="l" defTabSz="933450" rtl="0">
            <a:lnSpc>
              <a:spcPct val="90000"/>
            </a:lnSpc>
            <a:spcBef>
              <a:spcPct val="0"/>
            </a:spcBef>
            <a:spcAft>
              <a:spcPct val="15000"/>
            </a:spcAft>
            <a:buChar char="••"/>
          </a:pPr>
          <a:r>
            <a:rPr lang="zh-CN" sz="2100" b="1" kern="1200" dirty="0" smtClean="0"/>
            <a:t>从而形成新物质的过程</a:t>
          </a:r>
          <a:endParaRPr lang="zh-CN" sz="2100" b="1" kern="1200" dirty="0"/>
        </a:p>
      </dsp:txBody>
      <dsp:txXfrm>
        <a:off x="0" y="482865"/>
        <a:ext cx="7776864" cy="1951425"/>
      </dsp:txXfrm>
    </dsp:sp>
    <dsp:sp modelId="{D9D03E42-F265-48CF-99D5-A3B2924C28C3}">
      <dsp:nvSpPr>
        <dsp:cNvPr id="0" name=""/>
        <dsp:cNvSpPr/>
      </dsp:nvSpPr>
      <dsp:spPr>
        <a:xfrm>
          <a:off x="388843" y="172905"/>
          <a:ext cx="5443804" cy="6199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63" tIns="0" rIns="205763" bIns="0" numCol="1" spcCol="1270" anchor="ctr" anchorCtr="0">
          <a:noAutofit/>
        </a:bodyPr>
        <a:lstStyle/>
        <a:p>
          <a:pPr lvl="0" algn="l" defTabSz="933450" rtl="0">
            <a:lnSpc>
              <a:spcPct val="90000"/>
            </a:lnSpc>
            <a:spcBef>
              <a:spcPct val="0"/>
            </a:spcBef>
            <a:spcAft>
              <a:spcPct val="35000"/>
            </a:spcAft>
          </a:pPr>
          <a:r>
            <a:rPr lang="zh-CN" sz="2100" b="1" kern="1200" dirty="0" smtClean="0"/>
            <a:t>定义：</a:t>
          </a:r>
          <a:endParaRPr lang="zh-CN" sz="2100" b="1" kern="1200" dirty="0"/>
        </a:p>
      </dsp:txBody>
      <dsp:txXfrm>
        <a:off x="419105" y="203167"/>
        <a:ext cx="5383280" cy="559396"/>
      </dsp:txXfrm>
    </dsp:sp>
    <dsp:sp modelId="{2338CAB4-FA08-4B0B-90D6-D5E14EFD1925}">
      <dsp:nvSpPr>
        <dsp:cNvPr id="0" name=""/>
        <dsp:cNvSpPr/>
      </dsp:nvSpPr>
      <dsp:spPr>
        <a:xfrm>
          <a:off x="0" y="2857650"/>
          <a:ext cx="7776864" cy="12899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3571" tIns="437388" rIns="603571" bIns="149352"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t>剥蚀的先驱</a:t>
          </a:r>
          <a:endParaRPr lang="zh-CN" sz="2100" b="1" kern="1200" dirty="0"/>
        </a:p>
        <a:p>
          <a:pPr marL="228600" lvl="1" indent="-228600" algn="l" defTabSz="933450" rtl="0">
            <a:lnSpc>
              <a:spcPct val="90000"/>
            </a:lnSpc>
            <a:spcBef>
              <a:spcPct val="0"/>
            </a:spcBef>
            <a:spcAft>
              <a:spcPct val="15000"/>
            </a:spcAft>
            <a:buChar char="••"/>
          </a:pPr>
          <a:r>
            <a:rPr lang="zh-CN" sz="2100" b="1" kern="1200" dirty="0" smtClean="0"/>
            <a:t>对地貌的形成、发展与地表夷平起着促进和推动作用</a:t>
          </a:r>
          <a:endParaRPr lang="zh-CN" sz="2100" b="1" kern="1200" dirty="0"/>
        </a:p>
      </dsp:txBody>
      <dsp:txXfrm>
        <a:off x="0" y="2857650"/>
        <a:ext cx="7776864" cy="1289925"/>
      </dsp:txXfrm>
    </dsp:sp>
    <dsp:sp modelId="{AE32BC00-5936-4523-A590-F9B466005F5C}">
      <dsp:nvSpPr>
        <dsp:cNvPr id="0" name=""/>
        <dsp:cNvSpPr/>
      </dsp:nvSpPr>
      <dsp:spPr>
        <a:xfrm>
          <a:off x="388843" y="2547690"/>
          <a:ext cx="5443804" cy="6199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63" tIns="0" rIns="205763" bIns="0" numCol="1" spcCol="1270" anchor="ctr" anchorCtr="0">
          <a:noAutofit/>
        </a:bodyPr>
        <a:lstStyle/>
        <a:p>
          <a:pPr lvl="0" algn="l" defTabSz="933450" rtl="0">
            <a:lnSpc>
              <a:spcPct val="90000"/>
            </a:lnSpc>
            <a:spcBef>
              <a:spcPct val="0"/>
            </a:spcBef>
            <a:spcAft>
              <a:spcPct val="35000"/>
            </a:spcAft>
          </a:pPr>
          <a:r>
            <a:rPr lang="zh-CN" altLang="en-US" sz="2100" b="1" kern="1200" dirty="0" smtClean="0"/>
            <a:t>意义：</a:t>
          </a:r>
          <a:endParaRPr lang="zh-CN" sz="2100" b="1" kern="1200" dirty="0"/>
        </a:p>
      </dsp:txBody>
      <dsp:txXfrm>
        <a:off x="419105" y="2577952"/>
        <a:ext cx="5383280" cy="559396"/>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4A564-F36A-4286-8FA5-455DC83DDFAE}">
      <dsp:nvSpPr>
        <dsp:cNvPr id="0" name=""/>
        <dsp:cNvSpPr/>
      </dsp:nvSpPr>
      <dsp:spPr>
        <a:xfrm>
          <a:off x="0" y="27938"/>
          <a:ext cx="6758006" cy="8301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风蚀作用</a:t>
          </a:r>
          <a:endParaRPr lang="zh-CN" sz="3300" b="1" kern="1200" dirty="0"/>
        </a:p>
      </dsp:txBody>
      <dsp:txXfrm>
        <a:off x="40523" y="68461"/>
        <a:ext cx="6676960" cy="749069"/>
      </dsp:txXfrm>
    </dsp:sp>
    <dsp:sp modelId="{2318E316-2845-4DE4-B33F-E29F9E019738}">
      <dsp:nvSpPr>
        <dsp:cNvPr id="0" name=""/>
        <dsp:cNvSpPr/>
      </dsp:nvSpPr>
      <dsp:spPr>
        <a:xfrm>
          <a:off x="0" y="953094"/>
          <a:ext cx="6758006" cy="8301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搬运作用</a:t>
          </a:r>
          <a:endParaRPr lang="zh-CN" sz="3300" b="1" kern="1200" dirty="0"/>
        </a:p>
      </dsp:txBody>
      <dsp:txXfrm>
        <a:off x="40523" y="993617"/>
        <a:ext cx="6676960" cy="749069"/>
      </dsp:txXfrm>
    </dsp:sp>
    <dsp:sp modelId="{BEAB34FC-266B-4037-A109-8DD915D9FE83}">
      <dsp:nvSpPr>
        <dsp:cNvPr id="0" name=""/>
        <dsp:cNvSpPr/>
      </dsp:nvSpPr>
      <dsp:spPr>
        <a:xfrm>
          <a:off x="0" y="1878249"/>
          <a:ext cx="6758006" cy="8301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风积作用</a:t>
          </a:r>
          <a:endParaRPr lang="zh-CN" sz="3300" b="1" kern="1200" dirty="0"/>
        </a:p>
      </dsp:txBody>
      <dsp:txXfrm>
        <a:off x="40523" y="1918772"/>
        <a:ext cx="6676960" cy="74906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2DCAE-4F3F-4A13-AD66-2402AA921316}">
      <dsp:nvSpPr>
        <dsp:cNvPr id="0" name=""/>
        <dsp:cNvSpPr/>
      </dsp:nvSpPr>
      <dsp:spPr>
        <a:xfrm>
          <a:off x="0" y="43083"/>
          <a:ext cx="8229600" cy="145553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吹蚀：风吹地面，由于风压力和气流紊动作用而引起沙粒吹扬，这种作用称为吹蚀。</a:t>
          </a:r>
          <a:endParaRPr lang="zh-CN" sz="3300" b="1" kern="1200" dirty="0"/>
        </a:p>
      </dsp:txBody>
      <dsp:txXfrm>
        <a:off x="71053" y="114136"/>
        <a:ext cx="8087494" cy="1313424"/>
      </dsp:txXfrm>
    </dsp:sp>
    <dsp:sp modelId="{000E4413-5257-400E-9550-5C0C70AD95C1}">
      <dsp:nvSpPr>
        <dsp:cNvPr id="0" name=""/>
        <dsp:cNvSpPr/>
      </dsp:nvSpPr>
      <dsp:spPr>
        <a:xfrm>
          <a:off x="0" y="1596534"/>
          <a:ext cx="8229600" cy="198899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磨蚀：起沙风通过所挟带的沙粒，对地面进行磨蚀，如对岩石表面发生摩擦和在孔隙中的旋磨。</a:t>
          </a:r>
          <a:endParaRPr lang="zh-CN" sz="3300" b="1" kern="1200" dirty="0"/>
        </a:p>
      </dsp:txBody>
      <dsp:txXfrm>
        <a:off x="97095" y="1693629"/>
        <a:ext cx="8035410" cy="1794809"/>
      </dsp:txXfrm>
    </dsp:sp>
    <dsp:sp modelId="{6E3B5C15-09E5-4917-A767-AA4F8629BE09}">
      <dsp:nvSpPr>
        <dsp:cNvPr id="0" name=""/>
        <dsp:cNvSpPr/>
      </dsp:nvSpPr>
      <dsp:spPr>
        <a:xfrm>
          <a:off x="0" y="3585534"/>
          <a:ext cx="8229600" cy="89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b="1" kern="1200" dirty="0" smtClean="0"/>
            <a:t>起沙风：当风力达到使沙粒移动的临界速度时的风。</a:t>
          </a:r>
          <a:endParaRPr lang="zh-CN" sz="2600" b="1" kern="1200" dirty="0"/>
        </a:p>
      </dsp:txBody>
      <dsp:txXfrm>
        <a:off x="0" y="3585534"/>
        <a:ext cx="8229600" cy="897345"/>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FF20A-67B4-4C72-B041-9FD30FB16AFC}">
      <dsp:nvSpPr>
        <dsp:cNvPr id="0" name=""/>
        <dsp:cNvSpPr/>
      </dsp:nvSpPr>
      <dsp:spPr>
        <a:xfrm>
          <a:off x="0" y="24096"/>
          <a:ext cx="7115196" cy="93073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rtl="0">
            <a:lnSpc>
              <a:spcPct val="90000"/>
            </a:lnSpc>
            <a:spcBef>
              <a:spcPct val="0"/>
            </a:spcBef>
            <a:spcAft>
              <a:spcPct val="35000"/>
            </a:spcAft>
          </a:pPr>
          <a:r>
            <a:rPr lang="zh-CN" sz="3700" b="0" kern="1200" dirty="0" smtClean="0"/>
            <a:t>风蚀地貌</a:t>
          </a:r>
          <a:endParaRPr lang="zh-CN" sz="3700" kern="1200" dirty="0"/>
        </a:p>
      </dsp:txBody>
      <dsp:txXfrm>
        <a:off x="45435" y="69531"/>
        <a:ext cx="7024326" cy="839865"/>
      </dsp:txXfrm>
    </dsp:sp>
    <dsp:sp modelId="{7FF05018-76C2-4728-B892-75F00C1453B8}">
      <dsp:nvSpPr>
        <dsp:cNvPr id="0" name=""/>
        <dsp:cNvSpPr/>
      </dsp:nvSpPr>
      <dsp:spPr>
        <a:xfrm>
          <a:off x="0" y="1061392"/>
          <a:ext cx="7115196" cy="930735"/>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rtl="0">
            <a:lnSpc>
              <a:spcPct val="90000"/>
            </a:lnSpc>
            <a:spcBef>
              <a:spcPct val="0"/>
            </a:spcBef>
            <a:spcAft>
              <a:spcPct val="35000"/>
            </a:spcAft>
          </a:pPr>
          <a:r>
            <a:rPr lang="zh-CN" sz="3700" b="0" kern="1200" dirty="0" smtClean="0"/>
            <a:t>风积地貌</a:t>
          </a:r>
          <a:endParaRPr lang="zh-CN" sz="3700" kern="1200" dirty="0"/>
        </a:p>
      </dsp:txBody>
      <dsp:txXfrm>
        <a:off x="45435" y="1106827"/>
        <a:ext cx="7024326" cy="83986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DACA7-64C7-4F16-B206-AE6E16CF4A17}">
      <dsp:nvSpPr>
        <dsp:cNvPr id="0" name=""/>
        <dsp:cNvSpPr/>
      </dsp:nvSpPr>
      <dsp:spPr>
        <a:xfrm>
          <a:off x="0" y="675493"/>
          <a:ext cx="8229600" cy="1998675"/>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562356" rIns="638708" bIns="192024" numCol="1" spcCol="1270" anchor="t" anchorCtr="0">
          <a:noAutofit/>
        </a:bodyPr>
        <a:lstStyle/>
        <a:p>
          <a:pPr marL="228600" lvl="1" indent="-228600" algn="l" defTabSz="1200150" rtl="0">
            <a:lnSpc>
              <a:spcPct val="90000"/>
            </a:lnSpc>
            <a:spcBef>
              <a:spcPct val="0"/>
            </a:spcBef>
            <a:spcAft>
              <a:spcPct val="15000"/>
            </a:spcAft>
            <a:buChar char="••"/>
          </a:pPr>
          <a:r>
            <a:rPr lang="zh-CN" sz="2700" b="1" kern="1200" smtClean="0">
              <a:latin typeface="+mn-ea"/>
              <a:ea typeface="+mn-ea"/>
            </a:rPr>
            <a:t>戈壁砾石迎风面经长期风蚀后被磨光磨平后在瞬时大风中发生滚动，新的迎风面再次磨光磨平，两个或多个迎风面间就形成风棱。</a:t>
          </a:r>
          <a:endParaRPr lang="zh-CN" sz="2700" b="1" kern="1200" dirty="0">
            <a:latin typeface="+mn-ea"/>
            <a:ea typeface="+mn-ea"/>
          </a:endParaRPr>
        </a:p>
      </dsp:txBody>
      <dsp:txXfrm>
        <a:off x="0" y="675493"/>
        <a:ext cx="8229600" cy="1998675"/>
      </dsp:txXfrm>
    </dsp:sp>
    <dsp:sp modelId="{B9225BC0-FF1A-44DE-9FA2-37B3A20BE6B9}">
      <dsp:nvSpPr>
        <dsp:cNvPr id="0" name=""/>
        <dsp:cNvSpPr/>
      </dsp:nvSpPr>
      <dsp:spPr>
        <a:xfrm>
          <a:off x="411480" y="276973"/>
          <a:ext cx="5760720" cy="7970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1200150" rtl="0">
            <a:lnSpc>
              <a:spcPct val="90000"/>
            </a:lnSpc>
            <a:spcBef>
              <a:spcPct val="0"/>
            </a:spcBef>
            <a:spcAft>
              <a:spcPct val="35000"/>
            </a:spcAft>
          </a:pPr>
          <a:r>
            <a:rPr lang="zh-CN" sz="2700" b="1" kern="1200" dirty="0" smtClean="0">
              <a:latin typeface="+mn-ea"/>
              <a:ea typeface="+mn-ea"/>
            </a:rPr>
            <a:t>风棱：</a:t>
          </a:r>
          <a:endParaRPr lang="zh-CN" sz="2700" b="1" kern="1200" dirty="0">
            <a:latin typeface="+mn-ea"/>
            <a:ea typeface="+mn-ea"/>
          </a:endParaRPr>
        </a:p>
      </dsp:txBody>
      <dsp:txXfrm>
        <a:off x="450388" y="315881"/>
        <a:ext cx="5682904" cy="719224"/>
      </dsp:txXfrm>
    </dsp:sp>
    <dsp:sp modelId="{A04F623D-BF55-4CCC-8E1E-F25C34B565D5}">
      <dsp:nvSpPr>
        <dsp:cNvPr id="0" name=""/>
        <dsp:cNvSpPr/>
      </dsp:nvSpPr>
      <dsp:spPr>
        <a:xfrm>
          <a:off x="0" y="3218489"/>
          <a:ext cx="8229600" cy="1573424"/>
        </a:xfrm>
        <a:prstGeom prst="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562356" rIns="638708" bIns="192024" numCol="1" spcCol="1270" anchor="t" anchorCtr="0">
          <a:noAutofit/>
        </a:bodyPr>
        <a:lstStyle/>
        <a:p>
          <a:pPr marL="228600" lvl="1" indent="-228600" algn="l" defTabSz="1200150" rtl="0">
            <a:lnSpc>
              <a:spcPct val="90000"/>
            </a:lnSpc>
            <a:spcBef>
              <a:spcPct val="0"/>
            </a:spcBef>
            <a:spcAft>
              <a:spcPct val="15000"/>
            </a:spcAft>
            <a:buChar char="••"/>
          </a:pPr>
          <a:r>
            <a:rPr lang="zh-CN" sz="2700" b="1" kern="1200" smtClean="0"/>
            <a:t>依据棱的数目，风棱石可分为单棱石、三棱石、多棱石等。</a:t>
          </a:r>
          <a:endParaRPr lang="zh-CN" sz="2700" b="1" kern="1200" dirty="0"/>
        </a:p>
      </dsp:txBody>
      <dsp:txXfrm>
        <a:off x="0" y="3218489"/>
        <a:ext cx="8229600" cy="1573424"/>
      </dsp:txXfrm>
    </dsp:sp>
    <dsp:sp modelId="{8FBA8D2A-5F04-424E-A355-C472786CBC05}">
      <dsp:nvSpPr>
        <dsp:cNvPr id="0" name=""/>
        <dsp:cNvSpPr/>
      </dsp:nvSpPr>
      <dsp:spPr>
        <a:xfrm>
          <a:off x="411480" y="2819968"/>
          <a:ext cx="5760720" cy="7970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1200150" rtl="0">
            <a:lnSpc>
              <a:spcPct val="90000"/>
            </a:lnSpc>
            <a:spcBef>
              <a:spcPct val="0"/>
            </a:spcBef>
            <a:spcAft>
              <a:spcPct val="35000"/>
            </a:spcAft>
          </a:pPr>
          <a:r>
            <a:rPr lang="zh-CN" sz="2700" b="1" kern="1200" dirty="0" smtClean="0"/>
            <a:t>风棱石：</a:t>
          </a:r>
          <a:endParaRPr lang="zh-CN" sz="2700" b="1" kern="1200" dirty="0"/>
        </a:p>
      </dsp:txBody>
      <dsp:txXfrm>
        <a:off x="450388" y="2858876"/>
        <a:ext cx="5682904" cy="719224"/>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E2B02-3D3E-487B-B08A-F6D73DDDCAD3}">
      <dsp:nvSpPr>
        <dsp:cNvPr id="0" name=""/>
        <dsp:cNvSpPr/>
      </dsp:nvSpPr>
      <dsp:spPr>
        <a:xfrm>
          <a:off x="0" y="16941"/>
          <a:ext cx="8229600" cy="14320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sz="3400" b="1" kern="1200" dirty="0" smtClean="0"/>
            <a:t>一种直径</a:t>
          </a:r>
          <a:r>
            <a:rPr lang="en-US" sz="3400" b="1" kern="1200" dirty="0" smtClean="0"/>
            <a:t>20cm</a:t>
          </a:r>
          <a:r>
            <a:rPr lang="zh-CN" sz="3400" b="1" kern="1200" dirty="0" smtClean="0"/>
            <a:t>至</a:t>
          </a:r>
          <a:r>
            <a:rPr lang="en-US" sz="3400" b="1" kern="1200" dirty="0" smtClean="0"/>
            <a:t>1~2m</a:t>
          </a:r>
          <a:r>
            <a:rPr lang="zh-CN" sz="3400" b="1" kern="1200" dirty="0" smtClean="0"/>
            <a:t>，深</a:t>
          </a:r>
          <a:r>
            <a:rPr lang="en-US" sz="3400" b="1" kern="1200" dirty="0" smtClean="0"/>
            <a:t>10~15cm</a:t>
          </a:r>
          <a:r>
            <a:rPr lang="zh-CN" sz="3400" b="1" kern="1200" dirty="0" smtClean="0"/>
            <a:t>上下至</a:t>
          </a:r>
          <a:r>
            <a:rPr lang="en-US" sz="3400" b="1" kern="1200" dirty="0" smtClean="0"/>
            <a:t>1m</a:t>
          </a:r>
          <a:r>
            <a:rPr lang="zh-CN" sz="3400" b="1" kern="1200" dirty="0" smtClean="0"/>
            <a:t>的圆形或椭圆形小洞或凹坑，</a:t>
          </a:r>
          <a:endParaRPr lang="en-US" sz="3400" b="1" kern="1200" dirty="0"/>
        </a:p>
      </dsp:txBody>
      <dsp:txXfrm>
        <a:off x="69908" y="86849"/>
        <a:ext cx="8089784" cy="1292264"/>
      </dsp:txXfrm>
    </dsp:sp>
    <dsp:sp modelId="{3F57DE94-AA6B-4155-8F6E-9BEF8816CA59}">
      <dsp:nvSpPr>
        <dsp:cNvPr id="0" name=""/>
        <dsp:cNvSpPr/>
      </dsp:nvSpPr>
      <dsp:spPr>
        <a:xfrm>
          <a:off x="0" y="1546941"/>
          <a:ext cx="8229600" cy="14320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sz="3400" b="1" kern="1200" dirty="0" smtClean="0"/>
            <a:t>通常出现于迎风崖壁上，密集时犹如蜂窝，</a:t>
          </a:r>
          <a:endParaRPr lang="en-US" sz="3400" b="1" kern="1200" dirty="0"/>
        </a:p>
      </dsp:txBody>
      <dsp:txXfrm>
        <a:off x="69908" y="1616849"/>
        <a:ext cx="8089784" cy="1292264"/>
      </dsp:txXfrm>
    </dsp:sp>
    <dsp:sp modelId="{0043D5AE-2E32-45D6-9F11-C27D51DE826F}">
      <dsp:nvSpPr>
        <dsp:cNvPr id="0" name=""/>
        <dsp:cNvSpPr/>
      </dsp:nvSpPr>
      <dsp:spPr>
        <a:xfrm>
          <a:off x="0" y="3076941"/>
          <a:ext cx="8229600" cy="14320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sz="3400" b="1" kern="1200" dirty="0" smtClean="0"/>
            <a:t>由风沙旋磨岩石裂隙而成。</a:t>
          </a:r>
          <a:endParaRPr lang="zh-CN" sz="3400" kern="1200" dirty="0"/>
        </a:p>
      </dsp:txBody>
      <dsp:txXfrm>
        <a:off x="69908" y="3146849"/>
        <a:ext cx="8089784" cy="1292264"/>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CEFC1-7419-4E2B-AC7A-04A5C02240E0}">
      <dsp:nvSpPr>
        <dsp:cNvPr id="0" name=""/>
        <dsp:cNvSpPr/>
      </dsp:nvSpPr>
      <dsp:spPr>
        <a:xfrm>
          <a:off x="0" y="434591"/>
          <a:ext cx="7992888" cy="1573424"/>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337" tIns="562356" rIns="620337" bIns="192024" numCol="1" spcCol="1270" anchor="t" anchorCtr="0">
          <a:noAutofit/>
        </a:bodyPr>
        <a:lstStyle/>
        <a:p>
          <a:pPr marL="228600" lvl="1" indent="-228600" algn="l" defTabSz="1200150" rtl="0">
            <a:lnSpc>
              <a:spcPct val="90000"/>
            </a:lnSpc>
            <a:spcBef>
              <a:spcPct val="0"/>
            </a:spcBef>
            <a:spcAft>
              <a:spcPct val="15000"/>
            </a:spcAft>
            <a:buChar char="••"/>
          </a:pPr>
          <a:r>
            <a:rPr lang="zh-CN" sz="2700" b="1" kern="1200" dirty="0" smtClean="0"/>
            <a:t>风长期吹蚀垂直与水平裂隙均较发育的裸露基岩形成</a:t>
          </a:r>
          <a:endParaRPr lang="zh-CN" sz="2700" b="1" kern="1200" dirty="0"/>
        </a:p>
      </dsp:txBody>
      <dsp:txXfrm>
        <a:off x="0" y="434591"/>
        <a:ext cx="7992888" cy="1573424"/>
      </dsp:txXfrm>
    </dsp:sp>
    <dsp:sp modelId="{9607C69E-4B82-4AD3-9EA0-B2201BC1EDA4}">
      <dsp:nvSpPr>
        <dsp:cNvPr id="0" name=""/>
        <dsp:cNvSpPr/>
      </dsp:nvSpPr>
      <dsp:spPr>
        <a:xfrm>
          <a:off x="399644" y="36071"/>
          <a:ext cx="5595021" cy="7970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478" tIns="0" rIns="211478" bIns="0" numCol="1" spcCol="1270" anchor="ctr" anchorCtr="0">
          <a:noAutofit/>
        </a:bodyPr>
        <a:lstStyle/>
        <a:p>
          <a:pPr lvl="0" algn="l" defTabSz="1200150" rtl="0">
            <a:lnSpc>
              <a:spcPct val="90000"/>
            </a:lnSpc>
            <a:spcBef>
              <a:spcPct val="0"/>
            </a:spcBef>
            <a:spcAft>
              <a:spcPct val="35000"/>
            </a:spcAft>
          </a:pPr>
          <a:r>
            <a:rPr lang="zh-CN" sz="2700" b="1" kern="1200" dirty="0" smtClean="0"/>
            <a:t>风蚀柱：</a:t>
          </a:r>
          <a:endParaRPr lang="zh-CN" sz="2700" b="1" kern="1200" dirty="0"/>
        </a:p>
      </dsp:txBody>
      <dsp:txXfrm>
        <a:off x="438552" y="74979"/>
        <a:ext cx="5517205" cy="719224"/>
      </dsp:txXfrm>
    </dsp:sp>
    <dsp:sp modelId="{32A32381-144F-4EC6-941A-261767C2BD21}">
      <dsp:nvSpPr>
        <dsp:cNvPr id="0" name=""/>
        <dsp:cNvSpPr/>
      </dsp:nvSpPr>
      <dsp:spPr>
        <a:xfrm>
          <a:off x="0" y="2552336"/>
          <a:ext cx="7992888" cy="1169437"/>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337" tIns="562356" rIns="620337" bIns="192024" numCol="1" spcCol="1270" anchor="t" anchorCtr="0">
          <a:noAutofit/>
        </a:bodyPr>
        <a:lstStyle/>
        <a:p>
          <a:pPr marL="228600" lvl="1" indent="-228600" algn="l" defTabSz="1200150" rtl="0">
            <a:lnSpc>
              <a:spcPct val="90000"/>
            </a:lnSpc>
            <a:spcBef>
              <a:spcPct val="0"/>
            </a:spcBef>
            <a:spcAft>
              <a:spcPct val="15000"/>
            </a:spcAft>
            <a:buChar char="••"/>
          </a:pPr>
          <a:r>
            <a:rPr lang="zh-CN" sz="2700" b="1" kern="1200" dirty="0" smtClean="0"/>
            <a:t>进一步磨蚀风蚀柱的基部形成</a:t>
          </a:r>
          <a:endParaRPr lang="zh-CN" sz="2700" b="1" kern="1200" dirty="0"/>
        </a:p>
      </dsp:txBody>
      <dsp:txXfrm>
        <a:off x="0" y="2552336"/>
        <a:ext cx="7992888" cy="1169437"/>
      </dsp:txXfrm>
    </dsp:sp>
    <dsp:sp modelId="{1DCAA1EF-14C0-46DF-909B-A3D57AD2AECE}">
      <dsp:nvSpPr>
        <dsp:cNvPr id="0" name=""/>
        <dsp:cNvSpPr/>
      </dsp:nvSpPr>
      <dsp:spPr>
        <a:xfrm>
          <a:off x="399644" y="2153816"/>
          <a:ext cx="5595021" cy="79704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478" tIns="0" rIns="211478" bIns="0" numCol="1" spcCol="1270" anchor="ctr" anchorCtr="0">
          <a:noAutofit/>
        </a:bodyPr>
        <a:lstStyle/>
        <a:p>
          <a:pPr lvl="0" algn="l" defTabSz="1200150" rtl="0">
            <a:lnSpc>
              <a:spcPct val="90000"/>
            </a:lnSpc>
            <a:spcBef>
              <a:spcPct val="0"/>
            </a:spcBef>
            <a:spcAft>
              <a:spcPct val="35000"/>
            </a:spcAft>
          </a:pPr>
          <a:r>
            <a:rPr lang="zh-CN" sz="2700" b="1" kern="1200" dirty="0" smtClean="0"/>
            <a:t>风蚀蘑菇</a:t>
          </a:r>
          <a:r>
            <a:rPr lang="en-US" sz="2700" b="1" kern="1200" dirty="0" smtClean="0"/>
            <a:t>:</a:t>
          </a:r>
          <a:endParaRPr lang="zh-CN" sz="2700" b="1" kern="1200" dirty="0"/>
        </a:p>
      </dsp:txBody>
      <dsp:txXfrm>
        <a:off x="438552" y="2192724"/>
        <a:ext cx="5517205" cy="719224"/>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3CC06-3F3B-4F91-82E6-26C077266034}">
      <dsp:nvSpPr>
        <dsp:cNvPr id="0" name=""/>
        <dsp:cNvSpPr/>
      </dsp:nvSpPr>
      <dsp:spPr>
        <a:xfrm>
          <a:off x="0" y="45201"/>
          <a:ext cx="8229600" cy="21645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rtl="0">
            <a:lnSpc>
              <a:spcPct val="90000"/>
            </a:lnSpc>
            <a:spcBef>
              <a:spcPct val="0"/>
            </a:spcBef>
            <a:spcAft>
              <a:spcPct val="35000"/>
            </a:spcAft>
          </a:pPr>
          <a:r>
            <a:rPr lang="zh-CN" sz="3700" b="1" kern="1200" dirty="0" smtClean="0"/>
            <a:t>风蚀洼地：风吹蚀地面松散物质后形成的直径</a:t>
          </a:r>
          <a:r>
            <a:rPr lang="en-US" sz="3700" b="1" kern="1200" dirty="0" smtClean="0"/>
            <a:t>10~100 m</a:t>
          </a:r>
          <a:r>
            <a:rPr lang="zh-CN" sz="3700" b="1" kern="1200" dirty="0" smtClean="0"/>
            <a:t>，深</a:t>
          </a:r>
          <a:r>
            <a:rPr lang="en-US" sz="3700" b="1" kern="1200" dirty="0" smtClean="0"/>
            <a:t>1 m</a:t>
          </a:r>
          <a:r>
            <a:rPr lang="zh-CN" sz="3700" b="1" kern="1200" dirty="0" smtClean="0"/>
            <a:t>，平面呈圆形或马蹄形的洼地，称为风蚀洼地。</a:t>
          </a:r>
          <a:endParaRPr lang="zh-CN" sz="3700" b="1" kern="1200" dirty="0"/>
        </a:p>
      </dsp:txBody>
      <dsp:txXfrm>
        <a:off x="105662" y="150863"/>
        <a:ext cx="8018276" cy="1953176"/>
      </dsp:txXfrm>
    </dsp:sp>
    <dsp:sp modelId="{F453B3DB-2866-4CDD-93C4-8934B314EA8C}">
      <dsp:nvSpPr>
        <dsp:cNvPr id="0" name=""/>
        <dsp:cNvSpPr/>
      </dsp:nvSpPr>
      <dsp:spPr>
        <a:xfrm>
          <a:off x="0" y="2316261"/>
          <a:ext cx="8229600" cy="21645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rtl="0">
            <a:lnSpc>
              <a:spcPct val="90000"/>
            </a:lnSpc>
            <a:spcBef>
              <a:spcPct val="0"/>
            </a:spcBef>
            <a:spcAft>
              <a:spcPct val="35000"/>
            </a:spcAft>
          </a:pPr>
          <a:r>
            <a:rPr lang="zh-CN" sz="3700" b="1" kern="1200" dirty="0" smtClean="0"/>
            <a:t>风蚀洼地特点：呈椭圆形或马蹄形，背风坡较陡。</a:t>
          </a:r>
          <a:endParaRPr lang="zh-CN" sz="3700" b="1" kern="1200" dirty="0"/>
        </a:p>
      </dsp:txBody>
      <dsp:txXfrm>
        <a:off x="105662" y="2421923"/>
        <a:ext cx="8018276" cy="195317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CFF66-5C39-4D2B-9054-A7487CFD0692}">
      <dsp:nvSpPr>
        <dsp:cNvPr id="0" name=""/>
        <dsp:cNvSpPr/>
      </dsp:nvSpPr>
      <dsp:spPr>
        <a:xfrm>
          <a:off x="0" y="76593"/>
          <a:ext cx="8229600" cy="26208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形态与风蚀残丘近似</a:t>
          </a:r>
          <a:endParaRPr lang="en-US" altLang="zh-CN" sz="2800" b="1" kern="1200" dirty="0" smtClean="0"/>
        </a:p>
        <a:p>
          <a:pPr lvl="0" algn="l" defTabSz="1244600" rtl="0">
            <a:lnSpc>
              <a:spcPct val="90000"/>
            </a:lnSpc>
            <a:spcBef>
              <a:spcPct val="0"/>
            </a:spcBef>
            <a:spcAft>
              <a:spcPct val="35000"/>
            </a:spcAft>
          </a:pPr>
          <a:r>
            <a:rPr lang="zh-CN" sz="2800" b="1" kern="1200" dirty="0" smtClean="0"/>
            <a:t>由蚀余松散土状堆积物</a:t>
          </a:r>
          <a:endParaRPr lang="en-US" altLang="zh-CN" sz="2800" b="1" kern="1200" dirty="0" smtClean="0"/>
        </a:p>
        <a:p>
          <a:pPr lvl="0" algn="l" defTabSz="1244600" rtl="0">
            <a:lnSpc>
              <a:spcPct val="90000"/>
            </a:lnSpc>
            <a:spcBef>
              <a:spcPct val="0"/>
            </a:spcBef>
            <a:spcAft>
              <a:spcPct val="35000"/>
            </a:spcAft>
          </a:pPr>
          <a:r>
            <a:rPr lang="zh-CN" sz="2800" b="1" kern="1200" dirty="0" smtClean="0"/>
            <a:t>如河湖相地层形成的</a:t>
          </a:r>
          <a:endParaRPr lang="en-US" altLang="zh-CN" sz="2800" b="1" kern="1200" dirty="0" smtClean="0"/>
        </a:p>
        <a:p>
          <a:pPr lvl="0" algn="l" defTabSz="1244600" rtl="0">
            <a:lnSpc>
              <a:spcPct val="90000"/>
            </a:lnSpc>
            <a:spcBef>
              <a:spcPct val="0"/>
            </a:spcBef>
            <a:spcAft>
              <a:spcPct val="35000"/>
            </a:spcAft>
          </a:pPr>
          <a:r>
            <a:rPr lang="zh-CN" sz="2800" b="1" kern="1200" dirty="0" smtClean="0"/>
            <a:t>一类特殊风蚀残丘。</a:t>
          </a:r>
          <a:endParaRPr lang="zh-CN" sz="2800" b="1" kern="1200" dirty="0"/>
        </a:p>
      </dsp:txBody>
      <dsp:txXfrm>
        <a:off x="127937" y="204530"/>
        <a:ext cx="7973726" cy="2364926"/>
      </dsp:txXfrm>
    </dsp:sp>
    <dsp:sp modelId="{70FCD988-5B44-4233-82E7-151EA5A5EAFE}">
      <dsp:nvSpPr>
        <dsp:cNvPr id="0" name=""/>
        <dsp:cNvSpPr/>
      </dsp:nvSpPr>
      <dsp:spPr>
        <a:xfrm>
          <a:off x="0" y="2778033"/>
          <a:ext cx="8229600" cy="167133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形成原理：</a:t>
          </a:r>
          <a:r>
            <a:rPr lang="zh-CN" sz="2800" b="1" kern="1200" dirty="0" smtClean="0"/>
            <a:t>经长期风蚀，由一系列平行的垄脊和沟槽构成。</a:t>
          </a:r>
          <a:endParaRPr lang="zh-CN" sz="2800" b="1" kern="1200" dirty="0"/>
        </a:p>
      </dsp:txBody>
      <dsp:txXfrm>
        <a:off x="81588" y="2859621"/>
        <a:ext cx="8066424" cy="1508160"/>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60CF9-6B89-43BB-8735-48A38AD7CB23}">
      <dsp:nvSpPr>
        <dsp:cNvPr id="0" name=""/>
        <dsp:cNvSpPr/>
      </dsp:nvSpPr>
      <dsp:spPr>
        <a:xfrm>
          <a:off x="0" y="2943"/>
          <a:ext cx="8229600" cy="12214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黄土：第四纪不同时期形成的土状堆积物，主要是风力搬运堆积而成。</a:t>
          </a:r>
          <a:endParaRPr lang="zh-CN" sz="2500" b="1" kern="1200" dirty="0"/>
        </a:p>
      </dsp:txBody>
      <dsp:txXfrm>
        <a:off x="59628" y="62571"/>
        <a:ext cx="8110344" cy="1102224"/>
      </dsp:txXfrm>
    </dsp:sp>
    <dsp:sp modelId="{6EE127C4-293A-4B11-980E-9DF7438A6F94}">
      <dsp:nvSpPr>
        <dsp:cNvPr id="0" name=""/>
        <dsp:cNvSpPr/>
      </dsp:nvSpPr>
      <dsp:spPr>
        <a:xfrm>
          <a:off x="0" y="1307943"/>
          <a:ext cx="8229600" cy="638748"/>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黄土的分布：</a:t>
          </a:r>
          <a:endParaRPr lang="zh-CN" sz="2500" b="1" kern="1200" dirty="0"/>
        </a:p>
      </dsp:txBody>
      <dsp:txXfrm>
        <a:off x="31181" y="1339124"/>
        <a:ext cx="8167238" cy="576386"/>
      </dsp:txXfrm>
    </dsp:sp>
    <dsp:sp modelId="{C3018176-2ADF-44F6-8FC7-D8B0D72FD3B0}">
      <dsp:nvSpPr>
        <dsp:cNvPr id="0" name=""/>
        <dsp:cNvSpPr/>
      </dsp:nvSpPr>
      <dsp:spPr>
        <a:xfrm>
          <a:off x="0" y="1946691"/>
          <a:ext cx="8229600" cy="120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比较干燥的中纬地带，面积达</a:t>
          </a:r>
          <a:r>
            <a:rPr lang="en-US" sz="2000" b="1" kern="1200" dirty="0" smtClean="0"/>
            <a:t>1000×10</a:t>
          </a:r>
          <a:r>
            <a:rPr lang="en-US" sz="2000" b="1" kern="1200" baseline="30000" dirty="0" smtClean="0"/>
            <a:t>4</a:t>
          </a:r>
          <a:r>
            <a:rPr lang="en-US" sz="2000" b="1" kern="1200" dirty="0" smtClean="0"/>
            <a:t>km</a:t>
          </a:r>
          <a:r>
            <a:rPr lang="en-US" sz="2000" b="1" kern="1200" baseline="30000" dirty="0" smtClean="0"/>
            <a:t>2</a:t>
          </a:r>
          <a:r>
            <a:rPr lang="zh-CN" sz="2000" b="1" kern="1200" dirty="0" smtClean="0"/>
            <a:t>；</a:t>
          </a:r>
          <a:endParaRPr lang="zh-CN" sz="2000" b="1" kern="1200" dirty="0"/>
        </a:p>
        <a:p>
          <a:pPr marL="228600" lvl="1" indent="-228600" algn="l" defTabSz="889000" rtl="0">
            <a:lnSpc>
              <a:spcPct val="90000"/>
            </a:lnSpc>
            <a:spcBef>
              <a:spcPct val="0"/>
            </a:spcBef>
            <a:spcAft>
              <a:spcPct val="20000"/>
            </a:spcAft>
            <a:buChar char="••"/>
          </a:pPr>
          <a:r>
            <a:rPr lang="zh-CN" sz="2000" b="1" kern="1200" dirty="0" smtClean="0"/>
            <a:t>我国黄土主要分布在黄土高原，厚度一般为</a:t>
          </a:r>
          <a:r>
            <a:rPr lang="en-US" sz="2000" b="1" kern="1200" dirty="0" smtClean="0"/>
            <a:t>50~150</a:t>
          </a:r>
          <a:r>
            <a:rPr lang="zh-CN" sz="2000" b="1" kern="1200" dirty="0" smtClean="0"/>
            <a:t>米，最大厚度达</a:t>
          </a:r>
          <a:r>
            <a:rPr lang="en-US" sz="2000" b="1" kern="1200" dirty="0" smtClean="0"/>
            <a:t>180~200</a:t>
          </a:r>
          <a:r>
            <a:rPr lang="zh-CN" sz="2000" b="1" kern="1200" dirty="0" smtClean="0"/>
            <a:t>米。</a:t>
          </a:r>
          <a:endParaRPr lang="zh-CN" sz="2000" b="1" kern="1200" dirty="0"/>
        </a:p>
      </dsp:txBody>
      <dsp:txXfrm>
        <a:off x="0" y="1946691"/>
        <a:ext cx="8229600" cy="1200599"/>
      </dsp:txXfrm>
    </dsp:sp>
    <dsp:sp modelId="{9DD6D16C-2207-4601-A83F-9766E40DE411}">
      <dsp:nvSpPr>
        <dsp:cNvPr id="0" name=""/>
        <dsp:cNvSpPr/>
      </dsp:nvSpPr>
      <dsp:spPr>
        <a:xfrm>
          <a:off x="0" y="3147291"/>
          <a:ext cx="8229600" cy="70088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黄土的成因：</a:t>
          </a:r>
          <a:endParaRPr lang="zh-CN" sz="2500" b="1" kern="1200" dirty="0"/>
        </a:p>
      </dsp:txBody>
      <dsp:txXfrm>
        <a:off x="34214" y="3181505"/>
        <a:ext cx="8161172" cy="632457"/>
      </dsp:txXfrm>
    </dsp:sp>
    <dsp:sp modelId="{B9B134AC-A40B-481B-A603-FC049DF1639B}">
      <dsp:nvSpPr>
        <dsp:cNvPr id="0" name=""/>
        <dsp:cNvSpPr/>
      </dsp:nvSpPr>
      <dsp:spPr>
        <a:xfrm>
          <a:off x="0" y="3848176"/>
          <a:ext cx="8229600" cy="126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风成说</a:t>
          </a:r>
          <a:endParaRPr lang="zh-CN" sz="2000" b="1" kern="1200" dirty="0"/>
        </a:p>
        <a:p>
          <a:pPr marL="228600" lvl="1" indent="-228600" algn="l" defTabSz="889000" rtl="0">
            <a:lnSpc>
              <a:spcPct val="90000"/>
            </a:lnSpc>
            <a:spcBef>
              <a:spcPct val="0"/>
            </a:spcBef>
            <a:spcAft>
              <a:spcPct val="20000"/>
            </a:spcAft>
            <a:buChar char="••"/>
          </a:pPr>
          <a:r>
            <a:rPr lang="zh-CN" sz="2000" b="1" kern="1200" dirty="0" smtClean="0"/>
            <a:t>水成说</a:t>
          </a:r>
          <a:endParaRPr lang="zh-CN" sz="2000" b="1" kern="1200" dirty="0"/>
        </a:p>
        <a:p>
          <a:pPr marL="228600" lvl="1" indent="-228600" algn="l" defTabSz="889000" rtl="0">
            <a:lnSpc>
              <a:spcPct val="90000"/>
            </a:lnSpc>
            <a:spcBef>
              <a:spcPct val="0"/>
            </a:spcBef>
            <a:spcAft>
              <a:spcPct val="20000"/>
            </a:spcAft>
            <a:buChar char="••"/>
          </a:pPr>
          <a:r>
            <a:rPr lang="zh-CN" sz="2000" b="1" kern="1200" dirty="0" smtClean="0"/>
            <a:t>风化残积说</a:t>
          </a:r>
          <a:endParaRPr lang="zh-CN" sz="2000" b="1" kern="1200" dirty="0"/>
        </a:p>
      </dsp:txBody>
      <dsp:txXfrm>
        <a:off x="0" y="3848176"/>
        <a:ext cx="8229600" cy="126063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8A3B8-108B-42F6-A871-A0B705305F24}">
      <dsp:nvSpPr>
        <dsp:cNvPr id="0" name=""/>
        <dsp:cNvSpPr/>
      </dsp:nvSpPr>
      <dsp:spPr>
        <a:xfrm>
          <a:off x="0" y="53886"/>
          <a:ext cx="7632848"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流水作用</a:t>
          </a:r>
          <a:endParaRPr lang="zh-CN" sz="3200" b="1" kern="1200" dirty="0"/>
        </a:p>
      </dsp:txBody>
      <dsp:txXfrm>
        <a:off x="39295" y="93181"/>
        <a:ext cx="7554258" cy="726370"/>
      </dsp:txXfrm>
    </dsp:sp>
    <dsp:sp modelId="{04E8CFDE-EB3B-4EB2-BB9D-E749313E43AE}">
      <dsp:nvSpPr>
        <dsp:cNvPr id="0" name=""/>
        <dsp:cNvSpPr/>
      </dsp:nvSpPr>
      <dsp:spPr>
        <a:xfrm>
          <a:off x="0" y="951007"/>
          <a:ext cx="7632848"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重力作用</a:t>
          </a:r>
          <a:endParaRPr lang="zh-CN" sz="3200" b="1" kern="1200" dirty="0"/>
        </a:p>
      </dsp:txBody>
      <dsp:txXfrm>
        <a:off x="39295" y="990302"/>
        <a:ext cx="7554258" cy="726370"/>
      </dsp:txXfrm>
    </dsp:sp>
    <dsp:sp modelId="{031B3DB7-9573-4B0D-A1FF-7557339A7C29}">
      <dsp:nvSpPr>
        <dsp:cNvPr id="0" name=""/>
        <dsp:cNvSpPr/>
      </dsp:nvSpPr>
      <dsp:spPr>
        <a:xfrm>
          <a:off x="0" y="1848127"/>
          <a:ext cx="7632848"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潜蚀</a:t>
          </a:r>
          <a:endParaRPr lang="zh-CN" sz="3200" b="1" kern="1200" dirty="0"/>
        </a:p>
      </dsp:txBody>
      <dsp:txXfrm>
        <a:off x="39295" y="1887422"/>
        <a:ext cx="7554258" cy="726370"/>
      </dsp:txXfrm>
    </dsp:sp>
    <dsp:sp modelId="{79538572-31DB-42CF-B7B6-7CD3774B41E7}">
      <dsp:nvSpPr>
        <dsp:cNvPr id="0" name=""/>
        <dsp:cNvSpPr/>
      </dsp:nvSpPr>
      <dsp:spPr>
        <a:xfrm>
          <a:off x="0" y="2745247"/>
          <a:ext cx="7632848"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风蚀</a:t>
          </a:r>
          <a:endParaRPr lang="zh-CN" sz="3200" b="1" kern="1200" dirty="0"/>
        </a:p>
      </dsp:txBody>
      <dsp:txXfrm>
        <a:off x="39295" y="2784542"/>
        <a:ext cx="7554258" cy="726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FD15C-04A2-4099-808C-C67183588603}">
      <dsp:nvSpPr>
        <dsp:cNvPr id="0" name=""/>
        <dsp:cNvSpPr/>
      </dsp:nvSpPr>
      <dsp:spPr>
        <a:xfrm>
          <a:off x="0" y="412479"/>
          <a:ext cx="8229600" cy="1890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20700" rIns="638708" bIns="177800" numCol="1" spcCol="1270" anchor="t" anchorCtr="0">
          <a:noAutofit/>
        </a:bodyPr>
        <a:lstStyle/>
        <a:p>
          <a:pPr marL="228600" lvl="1" indent="-228600" algn="l" defTabSz="1111250" rtl="0">
            <a:lnSpc>
              <a:spcPct val="90000"/>
            </a:lnSpc>
            <a:spcBef>
              <a:spcPct val="0"/>
            </a:spcBef>
            <a:spcAft>
              <a:spcPct val="15000"/>
            </a:spcAft>
            <a:buChar char="••"/>
          </a:pPr>
          <a:r>
            <a:rPr lang="zh-CN" sz="2500" b="1" kern="1200" dirty="0" smtClean="0"/>
            <a:t>岩石由整体破裂为碎屑、裂隙、孔隙和比面积增加</a:t>
          </a:r>
          <a:endParaRPr lang="zh-CN" sz="2500" b="1" kern="1200" dirty="0"/>
        </a:p>
        <a:p>
          <a:pPr marL="228600" lvl="1" indent="-228600" algn="l" defTabSz="1111250" rtl="0">
            <a:lnSpc>
              <a:spcPct val="90000"/>
            </a:lnSpc>
            <a:spcBef>
              <a:spcPct val="0"/>
            </a:spcBef>
            <a:spcAft>
              <a:spcPct val="15000"/>
            </a:spcAft>
            <a:buChar char="••"/>
          </a:pPr>
          <a:r>
            <a:rPr lang="zh-CN" sz="2500" b="1" kern="1200" dirty="0" smtClean="0">
              <a:solidFill>
                <a:srgbClr val="0000FF"/>
              </a:solidFill>
            </a:rPr>
            <a:t>物理性质发生显著变化</a:t>
          </a:r>
          <a:r>
            <a:rPr lang="zh-CN" sz="2500" b="1" kern="1200" dirty="0" smtClean="0"/>
            <a:t>而</a:t>
          </a:r>
          <a:r>
            <a:rPr lang="zh-CN" sz="2500" b="1" kern="1200" dirty="0" smtClean="0">
              <a:solidFill>
                <a:srgbClr val="FF0000"/>
              </a:solidFill>
            </a:rPr>
            <a:t>化学性质不变</a:t>
          </a:r>
          <a:r>
            <a:rPr lang="zh-CN" sz="2500" b="1" kern="1200" dirty="0" smtClean="0"/>
            <a:t>的过程</a:t>
          </a:r>
          <a:endParaRPr lang="zh-CN" sz="2500" b="1" kern="1200" dirty="0"/>
        </a:p>
      </dsp:txBody>
      <dsp:txXfrm>
        <a:off x="0" y="412479"/>
        <a:ext cx="8229600" cy="1890000"/>
      </dsp:txXfrm>
    </dsp:sp>
    <dsp:sp modelId="{D11353E9-F397-432D-8EAF-C4E8E2B705CB}">
      <dsp:nvSpPr>
        <dsp:cNvPr id="0" name=""/>
        <dsp:cNvSpPr/>
      </dsp:nvSpPr>
      <dsp:spPr>
        <a:xfrm>
          <a:off x="411480" y="43479"/>
          <a:ext cx="5760720" cy="7380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111250" rtl="0">
            <a:lnSpc>
              <a:spcPct val="90000"/>
            </a:lnSpc>
            <a:spcBef>
              <a:spcPct val="0"/>
            </a:spcBef>
            <a:spcAft>
              <a:spcPct val="35000"/>
            </a:spcAft>
          </a:pPr>
          <a:r>
            <a:rPr lang="zh-CN" sz="2500" b="1" kern="1200" dirty="0" smtClean="0"/>
            <a:t>物理风化（机械分化或崩解）：</a:t>
          </a:r>
          <a:endParaRPr lang="en-US" altLang="zh-CN" sz="2500" b="1" kern="1200" dirty="0" smtClean="0"/>
        </a:p>
      </dsp:txBody>
      <dsp:txXfrm>
        <a:off x="447506" y="79505"/>
        <a:ext cx="5688668" cy="665948"/>
      </dsp:txXfrm>
    </dsp:sp>
    <dsp:sp modelId="{F957D376-A79E-4110-8E50-779A565374A2}">
      <dsp:nvSpPr>
        <dsp:cNvPr id="0" name=""/>
        <dsp:cNvSpPr/>
      </dsp:nvSpPr>
      <dsp:spPr>
        <a:xfrm>
          <a:off x="0" y="2806479"/>
          <a:ext cx="8229600" cy="1496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20700"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t>岩石在</a:t>
          </a:r>
          <a:r>
            <a:rPr lang="zh-CN" altLang="en-US" sz="2800" b="1" kern="1200" dirty="0" smtClean="0">
              <a:solidFill>
                <a:srgbClr val="0000FF"/>
              </a:solidFill>
            </a:rPr>
            <a:t>大气、水与生物作用</a:t>
          </a:r>
          <a:r>
            <a:rPr lang="zh-CN" altLang="en-US" sz="2400" b="1" kern="1200" dirty="0" smtClean="0"/>
            <a:t>下发生分解进而形成化学组成与性质不同的</a:t>
          </a:r>
          <a:r>
            <a:rPr lang="zh-CN" altLang="en-US" sz="2400" b="1" kern="1200" dirty="0" smtClean="0">
              <a:solidFill>
                <a:srgbClr val="FF0000"/>
              </a:solidFill>
            </a:rPr>
            <a:t>新物质</a:t>
          </a:r>
          <a:r>
            <a:rPr lang="zh-CN" altLang="en-US" sz="2400" b="1" kern="1200" dirty="0" smtClean="0"/>
            <a:t>的过程</a:t>
          </a:r>
          <a:endParaRPr lang="zh-CN" altLang="en-US" sz="2400" b="1" kern="1200" dirty="0"/>
        </a:p>
      </dsp:txBody>
      <dsp:txXfrm>
        <a:off x="0" y="2806479"/>
        <a:ext cx="8229600" cy="1496250"/>
      </dsp:txXfrm>
    </dsp:sp>
    <dsp:sp modelId="{1946F61F-689D-4ADB-B07B-510304AF33CD}">
      <dsp:nvSpPr>
        <dsp:cNvPr id="0" name=""/>
        <dsp:cNvSpPr/>
      </dsp:nvSpPr>
      <dsp:spPr>
        <a:xfrm>
          <a:off x="411480" y="2437479"/>
          <a:ext cx="5760720" cy="7380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111250" rtl="0">
            <a:lnSpc>
              <a:spcPct val="90000"/>
            </a:lnSpc>
            <a:spcBef>
              <a:spcPct val="0"/>
            </a:spcBef>
            <a:spcAft>
              <a:spcPct val="35000"/>
            </a:spcAft>
          </a:pPr>
          <a:r>
            <a:rPr lang="zh-CN" sz="2500" b="1" kern="1200" dirty="0" smtClean="0"/>
            <a:t>化学风化： </a:t>
          </a:r>
          <a:endParaRPr lang="en-US" altLang="zh-CN" sz="2500" b="1" kern="1200" dirty="0" smtClean="0"/>
        </a:p>
      </dsp:txBody>
      <dsp:txXfrm>
        <a:off x="447506" y="2473505"/>
        <a:ext cx="5688668" cy="665948"/>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CCB60-1D43-4B5B-96A4-541E73A57CCD}">
      <dsp:nvSpPr>
        <dsp:cNvPr id="0" name=""/>
        <dsp:cNvSpPr/>
      </dsp:nvSpPr>
      <dsp:spPr>
        <a:xfrm>
          <a:off x="0" y="66261"/>
          <a:ext cx="5686436" cy="80496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细 沟</a:t>
          </a:r>
          <a:endParaRPr lang="zh-CN" sz="3200" b="1" kern="1200" dirty="0"/>
        </a:p>
      </dsp:txBody>
      <dsp:txXfrm>
        <a:off x="39295" y="105556"/>
        <a:ext cx="5607846" cy="726370"/>
      </dsp:txXfrm>
    </dsp:sp>
    <dsp:sp modelId="{F1442F42-0860-42D1-9333-6F374784DB71}">
      <dsp:nvSpPr>
        <dsp:cNvPr id="0" name=""/>
        <dsp:cNvSpPr/>
      </dsp:nvSpPr>
      <dsp:spPr>
        <a:xfrm>
          <a:off x="0" y="963381"/>
          <a:ext cx="5686436" cy="80496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浅 沟</a:t>
          </a:r>
          <a:endParaRPr lang="zh-CN" sz="3200" b="1" kern="1200" dirty="0"/>
        </a:p>
      </dsp:txBody>
      <dsp:txXfrm>
        <a:off x="39295" y="1002676"/>
        <a:ext cx="5607846" cy="726370"/>
      </dsp:txXfrm>
    </dsp:sp>
    <dsp:sp modelId="{1D6395B4-4D9E-4821-A299-D9BCC0E14622}">
      <dsp:nvSpPr>
        <dsp:cNvPr id="0" name=""/>
        <dsp:cNvSpPr/>
      </dsp:nvSpPr>
      <dsp:spPr>
        <a:xfrm>
          <a:off x="0" y="1860501"/>
          <a:ext cx="5686436" cy="80496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切 沟</a:t>
          </a:r>
          <a:endParaRPr lang="zh-CN" sz="3200" b="1" kern="1200" dirty="0"/>
        </a:p>
      </dsp:txBody>
      <dsp:txXfrm>
        <a:off x="39295" y="1899796"/>
        <a:ext cx="5607846" cy="726370"/>
      </dsp:txXfrm>
    </dsp:sp>
    <dsp:sp modelId="{A1A39436-F781-4841-9748-BD44F8A9A8A8}">
      <dsp:nvSpPr>
        <dsp:cNvPr id="0" name=""/>
        <dsp:cNvSpPr/>
      </dsp:nvSpPr>
      <dsp:spPr>
        <a:xfrm>
          <a:off x="0" y="2757621"/>
          <a:ext cx="5686436" cy="80496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冲 沟</a:t>
          </a:r>
          <a:endParaRPr lang="zh-CN" sz="3200" b="1" kern="1200" dirty="0"/>
        </a:p>
      </dsp:txBody>
      <dsp:txXfrm>
        <a:off x="39295" y="2796916"/>
        <a:ext cx="5607846" cy="726370"/>
      </dsp:txXfrm>
    </dsp:sp>
    <dsp:sp modelId="{1CB25039-D512-4729-B739-19B19B30285D}">
      <dsp:nvSpPr>
        <dsp:cNvPr id="0" name=""/>
        <dsp:cNvSpPr/>
      </dsp:nvSpPr>
      <dsp:spPr>
        <a:xfrm>
          <a:off x="0" y="3654741"/>
          <a:ext cx="5686436" cy="80496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河 沟</a:t>
          </a:r>
          <a:endParaRPr lang="zh-CN" sz="3200" b="1" kern="1200" dirty="0"/>
        </a:p>
      </dsp:txBody>
      <dsp:txXfrm>
        <a:off x="39295" y="3694036"/>
        <a:ext cx="5607846" cy="726370"/>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3EEB9-4D44-41E8-B2D1-3BBBD4A7D59B}">
      <dsp:nvSpPr>
        <dsp:cNvPr id="0" name=""/>
        <dsp:cNvSpPr/>
      </dsp:nvSpPr>
      <dsp:spPr>
        <a:xfrm>
          <a:off x="0" y="399187"/>
          <a:ext cx="7920880" cy="28255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4748" tIns="479044" rIns="61474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smtClean="0"/>
            <a:t>塬：是被沟谷、河谷环绕的平坦高地，边缘极为曲折，常因沟谷溯源侵蚀而被肢解。</a:t>
          </a:r>
          <a:endParaRPr lang="zh-CN" sz="2300" b="1" kern="1200" dirty="0"/>
        </a:p>
        <a:p>
          <a:pPr marL="228600" lvl="1" indent="-228600" algn="l" defTabSz="1022350" rtl="0">
            <a:lnSpc>
              <a:spcPct val="90000"/>
            </a:lnSpc>
            <a:spcBef>
              <a:spcPct val="0"/>
            </a:spcBef>
            <a:spcAft>
              <a:spcPct val="15000"/>
            </a:spcAft>
            <a:buChar char="••"/>
          </a:pPr>
          <a:r>
            <a:rPr lang="zh-CN" sz="2300" b="1" kern="1200" smtClean="0"/>
            <a:t>梁：是长条形黄土丘陵地貌类型之一，其顶面为残塬的称为塬梁；顶部较平的称为平顶梁。</a:t>
          </a:r>
          <a:endParaRPr lang="zh-CN" sz="2300" b="1" kern="1200" dirty="0"/>
        </a:p>
        <a:p>
          <a:pPr marL="228600" lvl="1" indent="-228600" algn="l" defTabSz="1022350" rtl="0">
            <a:lnSpc>
              <a:spcPct val="90000"/>
            </a:lnSpc>
            <a:spcBef>
              <a:spcPct val="0"/>
            </a:spcBef>
            <a:spcAft>
              <a:spcPct val="15000"/>
            </a:spcAft>
            <a:buChar char="••"/>
          </a:pPr>
          <a:r>
            <a:rPr lang="zh-CN" sz="2300" b="1" kern="1200" smtClean="0"/>
            <a:t>峁：形似馒头，顶部浑圆上凸，边坡可发育大量辐散状沟谷。</a:t>
          </a:r>
          <a:endParaRPr lang="zh-CN" sz="2300" b="1" kern="1200" dirty="0"/>
        </a:p>
      </dsp:txBody>
      <dsp:txXfrm>
        <a:off x="0" y="399187"/>
        <a:ext cx="7920880" cy="2825550"/>
      </dsp:txXfrm>
    </dsp:sp>
    <dsp:sp modelId="{08C1115D-33CC-4A2F-B920-AC1954FAF4F5}">
      <dsp:nvSpPr>
        <dsp:cNvPr id="0" name=""/>
        <dsp:cNvSpPr/>
      </dsp:nvSpPr>
      <dsp:spPr>
        <a:xfrm>
          <a:off x="396044" y="59707"/>
          <a:ext cx="5544616" cy="678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lvl="0" algn="l" defTabSz="1422400" rtl="0">
            <a:lnSpc>
              <a:spcPct val="90000"/>
            </a:lnSpc>
            <a:spcBef>
              <a:spcPct val="0"/>
            </a:spcBef>
            <a:spcAft>
              <a:spcPct val="35000"/>
            </a:spcAft>
          </a:pPr>
          <a:r>
            <a:rPr lang="zh-CN" altLang="en-US" sz="3200" b="1" kern="1200" smtClean="0"/>
            <a:t>分类：</a:t>
          </a:r>
          <a:endParaRPr lang="zh-CN" altLang="en-US" sz="3200" b="1" kern="1200" dirty="0"/>
        </a:p>
      </dsp:txBody>
      <dsp:txXfrm>
        <a:off x="429188" y="92851"/>
        <a:ext cx="5478328" cy="612672"/>
      </dsp:txXfrm>
    </dsp:sp>
    <dsp:sp modelId="{189BC016-0A9A-43F3-80BD-C79747B6101E}">
      <dsp:nvSpPr>
        <dsp:cNvPr id="0" name=""/>
        <dsp:cNvSpPr/>
      </dsp:nvSpPr>
      <dsp:spPr>
        <a:xfrm>
          <a:off x="0" y="3688417"/>
          <a:ext cx="7920880" cy="1104862"/>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4748" tIns="479044" rIns="614748" bIns="199136" numCol="1" spcCol="1270" anchor="t" anchorCtr="0">
          <a:noAutofit/>
        </a:bodyPr>
        <a:lstStyle/>
        <a:p>
          <a:pPr marL="285750" lvl="1" indent="-285750" algn="l" defTabSz="1244600" rtl="0">
            <a:lnSpc>
              <a:spcPct val="90000"/>
            </a:lnSpc>
            <a:spcBef>
              <a:spcPct val="0"/>
            </a:spcBef>
            <a:spcAft>
              <a:spcPct val="15000"/>
            </a:spcAft>
            <a:buChar char="••"/>
          </a:pPr>
          <a:r>
            <a:rPr lang="zh-CN" altLang="en-US" sz="2800" b="1" kern="1200" dirty="0" smtClean="0"/>
            <a:t>易形成陷穴、崩塌和滑坡。</a:t>
          </a:r>
          <a:endParaRPr lang="zh-CN" altLang="en-US" sz="2800" b="1" kern="1200" dirty="0"/>
        </a:p>
      </dsp:txBody>
      <dsp:txXfrm>
        <a:off x="0" y="3688417"/>
        <a:ext cx="7920880" cy="1104862"/>
      </dsp:txXfrm>
    </dsp:sp>
    <dsp:sp modelId="{7653A1DE-225D-4A99-9235-B0C99D168DAE}">
      <dsp:nvSpPr>
        <dsp:cNvPr id="0" name=""/>
        <dsp:cNvSpPr/>
      </dsp:nvSpPr>
      <dsp:spPr>
        <a:xfrm>
          <a:off x="396044" y="3348937"/>
          <a:ext cx="6809786" cy="67896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lvl="0" algn="l" defTabSz="1244600" rtl="0">
            <a:lnSpc>
              <a:spcPct val="90000"/>
            </a:lnSpc>
            <a:spcBef>
              <a:spcPct val="0"/>
            </a:spcBef>
            <a:spcAft>
              <a:spcPct val="35000"/>
            </a:spcAft>
          </a:pPr>
          <a:r>
            <a:rPr lang="zh-CN" altLang="en-US" sz="2800" b="1" kern="1200" dirty="0" smtClean="0"/>
            <a:t>共同特点：</a:t>
          </a:r>
          <a:endParaRPr lang="zh-CN" altLang="en-US" sz="2800" b="1" kern="1200" dirty="0"/>
        </a:p>
      </dsp:txBody>
      <dsp:txXfrm>
        <a:off x="429188" y="3382081"/>
        <a:ext cx="6743498" cy="612672"/>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C76BF-3390-4AA8-A4DE-B1ED36020B68}">
      <dsp:nvSpPr>
        <dsp:cNvPr id="0" name=""/>
        <dsp:cNvSpPr/>
      </dsp:nvSpPr>
      <dsp:spPr>
        <a:xfrm>
          <a:off x="0" y="13672"/>
          <a:ext cx="8229600" cy="116656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海岸带：海洋与陆地相互作用的地带，分为</a:t>
          </a:r>
          <a:r>
            <a:rPr lang="zh-CN" altLang="en-US" sz="2800" b="1" kern="1200" dirty="0" smtClean="0"/>
            <a:t>：</a:t>
          </a:r>
          <a:endParaRPr lang="zh-CN" sz="2800" b="1" kern="1200" dirty="0"/>
        </a:p>
      </dsp:txBody>
      <dsp:txXfrm>
        <a:off x="56947" y="70619"/>
        <a:ext cx="8115706" cy="1052669"/>
      </dsp:txXfrm>
    </dsp:sp>
    <dsp:sp modelId="{CFACF2D3-7C46-43A0-97F4-FC6D98960D89}">
      <dsp:nvSpPr>
        <dsp:cNvPr id="0" name=""/>
        <dsp:cNvSpPr/>
      </dsp:nvSpPr>
      <dsp:spPr>
        <a:xfrm>
          <a:off x="0" y="1180235"/>
          <a:ext cx="8229600"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b="1" kern="1200" dirty="0" smtClean="0"/>
            <a:t>海岸</a:t>
          </a:r>
          <a:endParaRPr lang="zh-CN" sz="2200" b="1" kern="1200" dirty="0"/>
        </a:p>
        <a:p>
          <a:pPr marL="228600" lvl="1" indent="-228600" algn="l" defTabSz="977900" rtl="0">
            <a:lnSpc>
              <a:spcPct val="90000"/>
            </a:lnSpc>
            <a:spcBef>
              <a:spcPct val="0"/>
            </a:spcBef>
            <a:spcAft>
              <a:spcPct val="20000"/>
            </a:spcAft>
            <a:buChar char="••"/>
          </a:pPr>
          <a:r>
            <a:rPr lang="zh-CN" sz="2200" b="1" kern="1200" dirty="0" smtClean="0"/>
            <a:t>潮间带</a:t>
          </a:r>
          <a:endParaRPr lang="zh-CN" sz="2200" b="1" kern="1200" dirty="0"/>
        </a:p>
        <a:p>
          <a:pPr marL="228600" lvl="1" indent="-228600" algn="l" defTabSz="977900" rtl="0">
            <a:lnSpc>
              <a:spcPct val="90000"/>
            </a:lnSpc>
            <a:spcBef>
              <a:spcPct val="0"/>
            </a:spcBef>
            <a:spcAft>
              <a:spcPct val="20000"/>
            </a:spcAft>
            <a:buChar char="••"/>
          </a:pPr>
          <a:r>
            <a:rPr lang="zh-CN" sz="2200" b="1" kern="1200" dirty="0" smtClean="0"/>
            <a:t>水下岸坡</a:t>
          </a:r>
          <a:endParaRPr lang="zh-CN" sz="2200" b="1" kern="1200" dirty="0"/>
        </a:p>
      </dsp:txBody>
      <dsp:txXfrm>
        <a:off x="0" y="1180235"/>
        <a:ext cx="8229600" cy="1217160"/>
      </dsp:txXfrm>
    </dsp:sp>
    <dsp:sp modelId="{51572AFF-AC6D-420A-A1D9-3CC18431D98A}">
      <dsp:nvSpPr>
        <dsp:cNvPr id="0" name=""/>
        <dsp:cNvSpPr/>
      </dsp:nvSpPr>
      <dsp:spPr>
        <a:xfrm>
          <a:off x="0" y="2397395"/>
          <a:ext cx="8229600" cy="116656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海岸：岸线以上狭长的陆地部分，以激浪作用到达处为上界。</a:t>
          </a:r>
          <a:endParaRPr lang="zh-CN" sz="2800" b="1" kern="1200" dirty="0"/>
        </a:p>
      </dsp:txBody>
      <dsp:txXfrm>
        <a:off x="56947" y="2454342"/>
        <a:ext cx="8115706" cy="1052669"/>
      </dsp:txXfrm>
    </dsp:sp>
    <dsp:sp modelId="{6911817A-5B23-40E8-BC3F-A3E70FC16430}">
      <dsp:nvSpPr>
        <dsp:cNvPr id="0" name=""/>
        <dsp:cNvSpPr/>
      </dsp:nvSpPr>
      <dsp:spPr>
        <a:xfrm>
          <a:off x="0" y="3644598"/>
          <a:ext cx="8229600" cy="116656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潮间带：位于高、低潮间，高潮时淹没，低潮时出露。</a:t>
          </a:r>
          <a:endParaRPr lang="zh-CN" sz="2800" b="1" kern="1200" dirty="0"/>
        </a:p>
      </dsp:txBody>
      <dsp:txXfrm>
        <a:off x="56947" y="3701545"/>
        <a:ext cx="8115706" cy="1052669"/>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A12DD-A108-417D-A9C0-A50BFBB960FF}">
      <dsp:nvSpPr>
        <dsp:cNvPr id="0" name=""/>
        <dsp:cNvSpPr/>
      </dsp:nvSpPr>
      <dsp:spPr>
        <a:xfrm>
          <a:off x="0" y="2650"/>
          <a:ext cx="7776864" cy="83011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水下岸坡：</a:t>
          </a:r>
          <a:endParaRPr lang="zh-CN" sz="3300" kern="1200" dirty="0"/>
        </a:p>
      </dsp:txBody>
      <dsp:txXfrm>
        <a:off x="40523" y="43173"/>
        <a:ext cx="7695818" cy="749069"/>
      </dsp:txXfrm>
    </dsp:sp>
    <dsp:sp modelId="{20217B9A-2809-4CB7-92A0-A34BECD14120}">
      <dsp:nvSpPr>
        <dsp:cNvPr id="0" name=""/>
        <dsp:cNvSpPr/>
      </dsp:nvSpPr>
      <dsp:spPr>
        <a:xfrm>
          <a:off x="0" y="832765"/>
          <a:ext cx="7776864"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915"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b="1" kern="1200" dirty="0" smtClean="0"/>
            <a:t>低潮线以下直到波浪有效作用下界。</a:t>
          </a:r>
          <a:endParaRPr lang="zh-CN" sz="2600" kern="1200" dirty="0"/>
        </a:p>
      </dsp:txBody>
      <dsp:txXfrm>
        <a:off x="0" y="832765"/>
        <a:ext cx="7776864" cy="546480"/>
      </dsp:txXfrm>
    </dsp:sp>
    <dsp:sp modelId="{187006CE-DE22-4439-9F50-3668979CA107}">
      <dsp:nvSpPr>
        <dsp:cNvPr id="0" name=""/>
        <dsp:cNvSpPr/>
      </dsp:nvSpPr>
      <dsp:spPr>
        <a:xfrm>
          <a:off x="0" y="1379245"/>
          <a:ext cx="7776864" cy="83011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海岸地貌：</a:t>
          </a:r>
          <a:endParaRPr lang="zh-CN" sz="3300" kern="1200" dirty="0"/>
        </a:p>
      </dsp:txBody>
      <dsp:txXfrm>
        <a:off x="40523" y="1419768"/>
        <a:ext cx="7695818" cy="749069"/>
      </dsp:txXfrm>
    </dsp:sp>
    <dsp:sp modelId="{851E8931-684A-4BED-8278-EB267B2F4971}">
      <dsp:nvSpPr>
        <dsp:cNvPr id="0" name=""/>
        <dsp:cNvSpPr/>
      </dsp:nvSpPr>
      <dsp:spPr>
        <a:xfrm>
          <a:off x="0" y="2209360"/>
          <a:ext cx="7776864"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915"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b="1" kern="1200" dirty="0" smtClean="0"/>
            <a:t>波浪、潮汐、沿岸流与陆地相互作用的</a:t>
          </a:r>
          <a:r>
            <a:rPr lang="zh-CN" sz="2600" b="1" kern="1200" dirty="0" smtClean="0"/>
            <a:t>结果</a:t>
          </a:r>
          <a:endParaRPr lang="zh-CN" sz="2600" kern="1200" dirty="0"/>
        </a:p>
        <a:p>
          <a:pPr marL="228600" lvl="1" indent="-228600" algn="l" defTabSz="1155700" rtl="0">
            <a:lnSpc>
              <a:spcPct val="90000"/>
            </a:lnSpc>
            <a:spcBef>
              <a:spcPct val="0"/>
            </a:spcBef>
            <a:spcAft>
              <a:spcPct val="20000"/>
            </a:spcAft>
            <a:buChar char="••"/>
          </a:pPr>
          <a:r>
            <a:rPr lang="zh-CN" sz="2600" b="1" kern="1200" dirty="0" smtClean="0"/>
            <a:t>尤</a:t>
          </a:r>
          <a:r>
            <a:rPr lang="zh-CN" sz="2600" b="1" kern="1200" dirty="0" smtClean="0"/>
            <a:t>以波浪作用最</a:t>
          </a:r>
          <a:r>
            <a:rPr lang="zh-CN" sz="2600" b="1" kern="1200" dirty="0" smtClean="0"/>
            <a:t>重要</a:t>
          </a:r>
          <a:endParaRPr lang="zh-CN" sz="2600" kern="1200" dirty="0"/>
        </a:p>
      </dsp:txBody>
      <dsp:txXfrm>
        <a:off x="0" y="2209360"/>
        <a:ext cx="7776864" cy="95634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90AF3-574D-45A2-9F39-A9BF462E3525}">
      <dsp:nvSpPr>
        <dsp:cNvPr id="0" name=""/>
        <dsp:cNvSpPr/>
      </dsp:nvSpPr>
      <dsp:spPr>
        <a:xfrm>
          <a:off x="0" y="27695"/>
          <a:ext cx="8229600" cy="7043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海蚀作用：</a:t>
          </a:r>
          <a:endParaRPr lang="zh-CN" sz="2800" b="1" kern="1200" dirty="0"/>
        </a:p>
      </dsp:txBody>
      <dsp:txXfrm>
        <a:off x="34383" y="62078"/>
        <a:ext cx="8160834" cy="635573"/>
      </dsp:txXfrm>
    </dsp:sp>
    <dsp:sp modelId="{4D7E20F1-C85A-4AF8-9CD8-838F0F2D8755}">
      <dsp:nvSpPr>
        <dsp:cNvPr id="0" name=""/>
        <dsp:cNvSpPr/>
      </dsp:nvSpPr>
      <dsp:spPr>
        <a:xfrm>
          <a:off x="0" y="732035"/>
          <a:ext cx="8229600"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kern="1200" dirty="0" smtClean="0"/>
            <a:t>变形波浪及其形成的拍岸浪对海岸进行撞击、冲刷，波浪挟带的碎屑物质的研磨，以及海水对海岸带基岩的溶蚀，统称为海蚀作用。</a:t>
          </a:r>
          <a:endParaRPr lang="zh-CN" sz="2200" kern="1200" dirty="0"/>
        </a:p>
      </dsp:txBody>
      <dsp:txXfrm>
        <a:off x="0" y="732035"/>
        <a:ext cx="8229600" cy="1072260"/>
      </dsp:txXfrm>
    </dsp:sp>
    <dsp:sp modelId="{8598183A-98CB-436B-8566-CA02392F247D}">
      <dsp:nvSpPr>
        <dsp:cNvPr id="0" name=""/>
        <dsp:cNvSpPr/>
      </dsp:nvSpPr>
      <dsp:spPr>
        <a:xfrm>
          <a:off x="0" y="1804295"/>
          <a:ext cx="8229600" cy="7043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dirty="0" smtClean="0"/>
            <a:t>主要海蚀地貌类型：</a:t>
          </a:r>
          <a:endParaRPr lang="zh-CN" sz="2800" kern="1200" dirty="0"/>
        </a:p>
      </dsp:txBody>
      <dsp:txXfrm>
        <a:off x="34383" y="1838678"/>
        <a:ext cx="8160834" cy="635573"/>
      </dsp:txXfrm>
    </dsp:sp>
    <dsp:sp modelId="{6341728A-2808-4D23-87DD-A64A994826B7}">
      <dsp:nvSpPr>
        <dsp:cNvPr id="0" name=""/>
        <dsp:cNvSpPr/>
      </dsp:nvSpPr>
      <dsp:spPr>
        <a:xfrm>
          <a:off x="0" y="2508635"/>
          <a:ext cx="8229600" cy="202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kern="1200" dirty="0" smtClean="0"/>
            <a:t>海蚀穴</a:t>
          </a:r>
          <a:endParaRPr lang="zh-CN" sz="2200" kern="1200" dirty="0"/>
        </a:p>
        <a:p>
          <a:pPr marL="228600" lvl="1" indent="-228600" algn="l" defTabSz="977900" rtl="0">
            <a:lnSpc>
              <a:spcPct val="90000"/>
            </a:lnSpc>
            <a:spcBef>
              <a:spcPct val="0"/>
            </a:spcBef>
            <a:spcAft>
              <a:spcPct val="20000"/>
            </a:spcAft>
            <a:buChar char="••"/>
          </a:pPr>
          <a:r>
            <a:rPr lang="zh-CN" sz="2200" kern="1200" dirty="0" smtClean="0"/>
            <a:t>海蚀崖</a:t>
          </a:r>
          <a:endParaRPr lang="zh-CN" sz="2200" kern="1200" dirty="0"/>
        </a:p>
        <a:p>
          <a:pPr marL="228600" lvl="1" indent="-228600" algn="l" defTabSz="977900" rtl="0">
            <a:lnSpc>
              <a:spcPct val="90000"/>
            </a:lnSpc>
            <a:spcBef>
              <a:spcPct val="0"/>
            </a:spcBef>
            <a:spcAft>
              <a:spcPct val="20000"/>
            </a:spcAft>
            <a:buChar char="••"/>
          </a:pPr>
          <a:r>
            <a:rPr lang="zh-CN" sz="2200" kern="1200" dirty="0" smtClean="0"/>
            <a:t>海蚀拱桥</a:t>
          </a:r>
          <a:endParaRPr lang="zh-CN" sz="2200" kern="1200" dirty="0"/>
        </a:p>
        <a:p>
          <a:pPr marL="228600" lvl="1" indent="-228600" algn="l" defTabSz="977900" rtl="0">
            <a:lnSpc>
              <a:spcPct val="90000"/>
            </a:lnSpc>
            <a:spcBef>
              <a:spcPct val="0"/>
            </a:spcBef>
            <a:spcAft>
              <a:spcPct val="20000"/>
            </a:spcAft>
            <a:buChar char="••"/>
          </a:pPr>
          <a:r>
            <a:rPr lang="zh-CN" sz="2200" kern="1200" dirty="0" smtClean="0"/>
            <a:t>海蚀柱</a:t>
          </a:r>
          <a:endParaRPr lang="zh-CN" sz="2200" kern="1200" dirty="0"/>
        </a:p>
        <a:p>
          <a:pPr marL="228600" lvl="1" indent="-228600" algn="l" defTabSz="977900" rtl="0">
            <a:lnSpc>
              <a:spcPct val="90000"/>
            </a:lnSpc>
            <a:spcBef>
              <a:spcPct val="0"/>
            </a:spcBef>
            <a:spcAft>
              <a:spcPct val="20000"/>
            </a:spcAft>
            <a:buChar char="••"/>
          </a:pPr>
          <a:r>
            <a:rPr lang="zh-CN" sz="2200" kern="1200" dirty="0" smtClean="0"/>
            <a:t>海蚀台</a:t>
          </a:r>
          <a:endParaRPr lang="zh-CN" sz="2200" kern="1200" dirty="0"/>
        </a:p>
      </dsp:txBody>
      <dsp:txXfrm>
        <a:off x="0" y="2508635"/>
        <a:ext cx="8229600" cy="2028600"/>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0262C-BD2F-45F2-A906-8B97FB48792C}">
      <dsp:nvSpPr>
        <dsp:cNvPr id="0" name=""/>
        <dsp:cNvSpPr/>
      </dsp:nvSpPr>
      <dsp:spPr>
        <a:xfrm>
          <a:off x="0" y="24340"/>
          <a:ext cx="8075240" cy="80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kern="1200" dirty="0" smtClean="0"/>
            <a:t>海滨沉积物：</a:t>
          </a:r>
          <a:endParaRPr lang="zh-CN" sz="3200" kern="1200" dirty="0"/>
        </a:p>
      </dsp:txBody>
      <dsp:txXfrm>
        <a:off x="39295" y="63635"/>
        <a:ext cx="7996650" cy="726370"/>
      </dsp:txXfrm>
    </dsp:sp>
    <dsp:sp modelId="{CEC31889-32A0-453C-BC49-3A3B87BE1F0D}">
      <dsp:nvSpPr>
        <dsp:cNvPr id="0" name=""/>
        <dsp:cNvSpPr/>
      </dsp:nvSpPr>
      <dsp:spPr>
        <a:xfrm>
          <a:off x="0" y="829300"/>
          <a:ext cx="8075240"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389"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kern="1200" dirty="0" smtClean="0"/>
            <a:t>海岸带的松散物质在波浪变形作用力推动下移动</a:t>
          </a:r>
          <a:endParaRPr lang="zh-CN" sz="2500" kern="1200" dirty="0"/>
        </a:p>
        <a:p>
          <a:pPr marL="228600" lvl="1" indent="-228600" algn="l" defTabSz="1111250" rtl="0">
            <a:lnSpc>
              <a:spcPct val="90000"/>
            </a:lnSpc>
            <a:spcBef>
              <a:spcPct val="0"/>
            </a:spcBef>
            <a:spcAft>
              <a:spcPct val="20000"/>
            </a:spcAft>
            <a:buChar char="••"/>
          </a:pPr>
          <a:r>
            <a:rPr lang="zh-CN" sz="2500" kern="1200" dirty="0" smtClean="0"/>
            <a:t>进一步被研磨和分选</a:t>
          </a:r>
          <a:endParaRPr lang="zh-CN" sz="2500" kern="1200" dirty="0"/>
        </a:p>
        <a:p>
          <a:pPr marL="228600" lvl="1" indent="-228600" algn="l" defTabSz="1111250" rtl="0">
            <a:lnSpc>
              <a:spcPct val="90000"/>
            </a:lnSpc>
            <a:spcBef>
              <a:spcPct val="0"/>
            </a:spcBef>
            <a:spcAft>
              <a:spcPct val="20000"/>
            </a:spcAft>
            <a:buChar char="••"/>
          </a:pPr>
          <a:r>
            <a:rPr lang="zh-CN" sz="2500" kern="1200" dirty="0" smtClean="0"/>
            <a:t>形成海滨沉积物</a:t>
          </a:r>
          <a:endParaRPr lang="zh-CN" sz="2500" kern="1200" dirty="0"/>
        </a:p>
      </dsp:txBody>
      <dsp:txXfrm>
        <a:off x="0" y="829300"/>
        <a:ext cx="8075240" cy="1391040"/>
      </dsp:txXfrm>
    </dsp:sp>
    <dsp:sp modelId="{5F037524-ED53-4B44-A875-680179D6B3C1}">
      <dsp:nvSpPr>
        <dsp:cNvPr id="0" name=""/>
        <dsp:cNvSpPr/>
      </dsp:nvSpPr>
      <dsp:spPr>
        <a:xfrm>
          <a:off x="0" y="2220340"/>
          <a:ext cx="8075240" cy="80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kern="1200" dirty="0" smtClean="0"/>
            <a:t>海积地貌：</a:t>
          </a:r>
          <a:endParaRPr lang="zh-CN" sz="3200" kern="1200" dirty="0"/>
        </a:p>
      </dsp:txBody>
      <dsp:txXfrm>
        <a:off x="39295" y="2259635"/>
        <a:ext cx="7996650" cy="726370"/>
      </dsp:txXfrm>
    </dsp:sp>
    <dsp:sp modelId="{5E4D2F53-AAAC-46A4-8AA7-2B335DBA327A}">
      <dsp:nvSpPr>
        <dsp:cNvPr id="0" name=""/>
        <dsp:cNvSpPr/>
      </dsp:nvSpPr>
      <dsp:spPr>
        <a:xfrm>
          <a:off x="0" y="3025300"/>
          <a:ext cx="807524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389"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sz="2500" kern="1200" dirty="0" smtClean="0"/>
            <a:t>由于地形、气候等影响力而使波浪力量减弱</a:t>
          </a:r>
          <a:endParaRPr lang="zh-CN" sz="2500" kern="1200" dirty="0"/>
        </a:p>
        <a:p>
          <a:pPr marL="228600" lvl="1" indent="-228600" algn="l" defTabSz="1111250" rtl="0">
            <a:lnSpc>
              <a:spcPct val="90000"/>
            </a:lnSpc>
            <a:spcBef>
              <a:spcPct val="0"/>
            </a:spcBef>
            <a:spcAft>
              <a:spcPct val="20000"/>
            </a:spcAft>
            <a:buChar char="••"/>
          </a:pPr>
          <a:r>
            <a:rPr lang="zh-CN" sz="2500" kern="1200" dirty="0" smtClean="0"/>
            <a:t>使海滨沉积物堆积下来形成的地貌</a:t>
          </a:r>
          <a:endParaRPr lang="zh-CN" sz="2500" kern="1200" dirty="0"/>
        </a:p>
      </dsp:txBody>
      <dsp:txXfrm>
        <a:off x="0" y="3025300"/>
        <a:ext cx="8075240" cy="910800"/>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1ED9F-9C42-431D-822D-9760549EB2AF}">
      <dsp:nvSpPr>
        <dsp:cNvPr id="0" name=""/>
        <dsp:cNvSpPr/>
      </dsp:nvSpPr>
      <dsp:spPr>
        <a:xfrm>
          <a:off x="0" y="189999"/>
          <a:ext cx="8229600" cy="7798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kern="1200" dirty="0" smtClean="0"/>
            <a:t>海底地貌：</a:t>
          </a:r>
          <a:endParaRPr lang="zh-CN" sz="3100" kern="1200" dirty="0"/>
        </a:p>
      </dsp:txBody>
      <dsp:txXfrm>
        <a:off x="38067" y="228066"/>
        <a:ext cx="8153466" cy="703671"/>
      </dsp:txXfrm>
    </dsp:sp>
    <dsp:sp modelId="{1CF2D1DA-1780-4BA1-9259-6932443470C7}">
      <dsp:nvSpPr>
        <dsp:cNvPr id="0" name=""/>
        <dsp:cNvSpPr/>
      </dsp:nvSpPr>
      <dsp:spPr>
        <a:xfrm>
          <a:off x="0" y="969804"/>
          <a:ext cx="8229600" cy="1764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smtClean="0"/>
            <a:t>高山</a:t>
          </a:r>
          <a:endParaRPr lang="zh-CN" sz="2400" kern="1200" dirty="0"/>
        </a:p>
        <a:p>
          <a:pPr marL="228600" lvl="1" indent="-228600" algn="l" defTabSz="1066800" rtl="0">
            <a:lnSpc>
              <a:spcPct val="90000"/>
            </a:lnSpc>
            <a:spcBef>
              <a:spcPct val="0"/>
            </a:spcBef>
            <a:spcAft>
              <a:spcPct val="20000"/>
            </a:spcAft>
            <a:buChar char="••"/>
          </a:pPr>
          <a:r>
            <a:rPr lang="zh-CN" sz="2400" kern="1200" dirty="0" smtClean="0"/>
            <a:t>深谷</a:t>
          </a:r>
          <a:endParaRPr lang="zh-CN" sz="2400" kern="1200" dirty="0"/>
        </a:p>
        <a:p>
          <a:pPr marL="228600" lvl="1" indent="-228600" algn="l" defTabSz="1066800" rtl="0">
            <a:lnSpc>
              <a:spcPct val="90000"/>
            </a:lnSpc>
            <a:spcBef>
              <a:spcPct val="0"/>
            </a:spcBef>
            <a:spcAft>
              <a:spcPct val="20000"/>
            </a:spcAft>
            <a:buChar char="••"/>
          </a:pPr>
          <a:r>
            <a:rPr lang="zh-CN" sz="2400" kern="1200" dirty="0" smtClean="0"/>
            <a:t>平原</a:t>
          </a:r>
          <a:endParaRPr lang="zh-CN" sz="2400" kern="1200" dirty="0"/>
        </a:p>
        <a:p>
          <a:pPr marL="228600" lvl="1" indent="-228600" algn="l" defTabSz="1066800" rtl="0">
            <a:lnSpc>
              <a:spcPct val="90000"/>
            </a:lnSpc>
            <a:spcBef>
              <a:spcPct val="0"/>
            </a:spcBef>
            <a:spcAft>
              <a:spcPct val="20000"/>
            </a:spcAft>
            <a:buChar char="••"/>
          </a:pPr>
          <a:r>
            <a:rPr lang="zh-CN" sz="2400" kern="1200" dirty="0" smtClean="0"/>
            <a:t>盆地</a:t>
          </a:r>
          <a:endParaRPr lang="zh-CN" sz="2400" kern="1200" dirty="0"/>
        </a:p>
      </dsp:txBody>
      <dsp:txXfrm>
        <a:off x="0" y="969804"/>
        <a:ext cx="8229600" cy="1764675"/>
      </dsp:txXfrm>
    </dsp:sp>
    <dsp:sp modelId="{EA3A74D7-52EE-446E-931E-49E241B9B9E3}">
      <dsp:nvSpPr>
        <dsp:cNvPr id="0" name=""/>
        <dsp:cNvSpPr/>
      </dsp:nvSpPr>
      <dsp:spPr>
        <a:xfrm>
          <a:off x="0" y="2734480"/>
          <a:ext cx="8229600" cy="7798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kern="1200" dirty="0" smtClean="0"/>
            <a:t>大陆边缘：</a:t>
          </a:r>
          <a:endParaRPr lang="zh-CN" sz="3100" kern="1200" dirty="0"/>
        </a:p>
      </dsp:txBody>
      <dsp:txXfrm>
        <a:off x="38067" y="2772547"/>
        <a:ext cx="8153466" cy="703671"/>
      </dsp:txXfrm>
    </dsp:sp>
    <dsp:sp modelId="{6877CA6E-436E-4C4A-9277-A789B3C21EEA}">
      <dsp:nvSpPr>
        <dsp:cNvPr id="0" name=""/>
        <dsp:cNvSpPr/>
      </dsp:nvSpPr>
      <dsp:spPr>
        <a:xfrm>
          <a:off x="0" y="3514285"/>
          <a:ext cx="82296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smtClean="0"/>
            <a:t>海底的靠近大陆、大陆与大洋盆地之间过渡地带的区域</a:t>
          </a:r>
          <a:r>
            <a:rPr lang="zh-CN" altLang="en-US" sz="2400" kern="1200" dirty="0" smtClean="0"/>
            <a:t>。</a:t>
          </a:r>
          <a:endParaRPr lang="zh-CN" sz="2400" kern="1200" dirty="0"/>
        </a:p>
      </dsp:txBody>
      <dsp:txXfrm>
        <a:off x="0" y="3514285"/>
        <a:ext cx="8229600" cy="513360"/>
      </dsp:txXfrm>
    </dsp:sp>
    <dsp:sp modelId="{C5B1EEF9-E007-4E5E-A7DF-338F6EC0ECC9}">
      <dsp:nvSpPr>
        <dsp:cNvPr id="0" name=""/>
        <dsp:cNvSpPr/>
      </dsp:nvSpPr>
      <dsp:spPr>
        <a:xfrm>
          <a:off x="0" y="4027645"/>
          <a:ext cx="8229600" cy="7798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kern="1200" smtClean="0"/>
            <a:t>在</a:t>
          </a:r>
          <a:r>
            <a:rPr lang="zh-CN" sz="3100" kern="1200" dirty="0" smtClean="0"/>
            <a:t>构造上大陆边缘是大陆的组成部分。</a:t>
          </a:r>
          <a:endParaRPr lang="zh-CN" sz="3100" kern="1200" dirty="0"/>
        </a:p>
      </dsp:txBody>
      <dsp:txXfrm>
        <a:off x="38067" y="4065712"/>
        <a:ext cx="8153466" cy="703671"/>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072E2-3E55-4DC6-AA35-FDC442A803F0}">
      <dsp:nvSpPr>
        <dsp:cNvPr id="0" name=""/>
        <dsp:cNvSpPr/>
      </dsp:nvSpPr>
      <dsp:spPr>
        <a:xfrm>
          <a:off x="0" y="389631"/>
          <a:ext cx="8229600" cy="18112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smtClean="0"/>
            <a:t>大陆架</a:t>
          </a:r>
          <a:endParaRPr lang="zh-CN" sz="2300" b="1" kern="1200" dirty="0"/>
        </a:p>
        <a:p>
          <a:pPr marL="228600" lvl="1" indent="-228600" algn="l" defTabSz="1022350" rtl="0">
            <a:lnSpc>
              <a:spcPct val="90000"/>
            </a:lnSpc>
            <a:spcBef>
              <a:spcPct val="0"/>
            </a:spcBef>
            <a:spcAft>
              <a:spcPct val="15000"/>
            </a:spcAft>
            <a:buChar char="••"/>
          </a:pPr>
          <a:r>
            <a:rPr lang="zh-CN" sz="2300" b="1" kern="1200" smtClean="0"/>
            <a:t>大陆坡</a:t>
          </a:r>
          <a:endParaRPr lang="zh-CN" sz="2300" b="1" kern="1200" dirty="0"/>
        </a:p>
        <a:p>
          <a:pPr marL="228600" lvl="1" indent="-228600" algn="l" defTabSz="1022350" rtl="0">
            <a:lnSpc>
              <a:spcPct val="90000"/>
            </a:lnSpc>
            <a:spcBef>
              <a:spcPct val="0"/>
            </a:spcBef>
            <a:spcAft>
              <a:spcPct val="15000"/>
            </a:spcAft>
            <a:buChar char="••"/>
          </a:pPr>
          <a:r>
            <a:rPr lang="zh-CN" sz="2300" b="1" kern="1200" smtClean="0"/>
            <a:t>大陆隆</a:t>
          </a:r>
          <a:endParaRPr lang="zh-CN" sz="2300" b="1" kern="1200" dirty="0"/>
        </a:p>
      </dsp:txBody>
      <dsp:txXfrm>
        <a:off x="0" y="389631"/>
        <a:ext cx="8229600" cy="1811250"/>
      </dsp:txXfrm>
    </dsp:sp>
    <dsp:sp modelId="{D1455AF6-FB75-448E-914E-13E0A1CAAD37}">
      <dsp:nvSpPr>
        <dsp:cNvPr id="0" name=""/>
        <dsp:cNvSpPr/>
      </dsp:nvSpPr>
      <dsp:spPr>
        <a:xfrm>
          <a:off x="411480" y="50151"/>
          <a:ext cx="5760720" cy="6789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lvl="0" algn="l" defTabSz="1022350" rtl="0">
            <a:lnSpc>
              <a:spcPct val="90000"/>
            </a:lnSpc>
            <a:spcBef>
              <a:spcPct val="0"/>
            </a:spcBef>
            <a:spcAft>
              <a:spcPct val="35000"/>
            </a:spcAft>
          </a:pPr>
          <a:r>
            <a:rPr lang="zh-CN" sz="2300" b="1" kern="1200" smtClean="0"/>
            <a:t>大陆边缘主要包括：</a:t>
          </a:r>
          <a:endParaRPr lang="zh-CN" sz="2300" b="1" kern="1200" dirty="0"/>
        </a:p>
      </dsp:txBody>
      <dsp:txXfrm>
        <a:off x="444624" y="83295"/>
        <a:ext cx="5694432" cy="612672"/>
      </dsp:txXfrm>
    </dsp:sp>
    <dsp:sp modelId="{B881A7AF-FF13-4920-B9DA-8166AD4C3356}">
      <dsp:nvSpPr>
        <dsp:cNvPr id="0" name=""/>
        <dsp:cNvSpPr/>
      </dsp:nvSpPr>
      <dsp:spPr>
        <a:xfrm>
          <a:off x="0" y="2664561"/>
          <a:ext cx="8229600" cy="181125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smtClean="0"/>
            <a:t>深海平原</a:t>
          </a:r>
          <a:endParaRPr lang="zh-CN" sz="2300" b="1" kern="1200" dirty="0"/>
        </a:p>
        <a:p>
          <a:pPr marL="228600" lvl="1" indent="-228600" algn="l" defTabSz="1022350" rtl="0">
            <a:lnSpc>
              <a:spcPct val="90000"/>
            </a:lnSpc>
            <a:spcBef>
              <a:spcPct val="0"/>
            </a:spcBef>
            <a:spcAft>
              <a:spcPct val="15000"/>
            </a:spcAft>
            <a:buChar char="••"/>
          </a:pPr>
          <a:r>
            <a:rPr lang="zh-CN" sz="2300" b="1" kern="1200" smtClean="0"/>
            <a:t>大洋中脊</a:t>
          </a:r>
          <a:endParaRPr lang="zh-CN" sz="2300" b="1" kern="1200" dirty="0"/>
        </a:p>
        <a:p>
          <a:pPr marL="228600" lvl="1" indent="-228600" algn="l" defTabSz="1022350" rtl="0">
            <a:lnSpc>
              <a:spcPct val="90000"/>
            </a:lnSpc>
            <a:spcBef>
              <a:spcPct val="0"/>
            </a:spcBef>
            <a:spcAft>
              <a:spcPct val="15000"/>
            </a:spcAft>
            <a:buChar char="••"/>
          </a:pPr>
          <a:r>
            <a:rPr lang="zh-CN" sz="2300" b="1" kern="1200" smtClean="0"/>
            <a:t>大洋隆起</a:t>
          </a:r>
          <a:endParaRPr lang="zh-CN" sz="2300" b="1" kern="1200" dirty="0"/>
        </a:p>
      </dsp:txBody>
      <dsp:txXfrm>
        <a:off x="0" y="2664561"/>
        <a:ext cx="8229600" cy="1811250"/>
      </dsp:txXfrm>
    </dsp:sp>
    <dsp:sp modelId="{76413567-116D-49B7-97A5-3028706B0014}">
      <dsp:nvSpPr>
        <dsp:cNvPr id="0" name=""/>
        <dsp:cNvSpPr/>
      </dsp:nvSpPr>
      <dsp:spPr>
        <a:xfrm>
          <a:off x="411480" y="2325081"/>
          <a:ext cx="5760720" cy="67896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lvl="0" algn="l" defTabSz="1022350" rtl="0">
            <a:lnSpc>
              <a:spcPct val="90000"/>
            </a:lnSpc>
            <a:spcBef>
              <a:spcPct val="0"/>
            </a:spcBef>
            <a:spcAft>
              <a:spcPct val="35000"/>
            </a:spcAft>
          </a:pPr>
          <a:r>
            <a:rPr lang="zh-CN" sz="2300" b="1" kern="1200" smtClean="0"/>
            <a:t>大洋盆地：</a:t>
          </a:r>
          <a:endParaRPr lang="zh-CN" sz="2300" b="1" kern="1200" dirty="0"/>
        </a:p>
      </dsp:txBody>
      <dsp:txXfrm>
        <a:off x="444624" y="2358225"/>
        <a:ext cx="5694432" cy="61267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AF290-4076-4815-A7FF-52AC027B9BCB}">
      <dsp:nvSpPr>
        <dsp:cNvPr id="0" name=""/>
        <dsp:cNvSpPr/>
      </dsp:nvSpPr>
      <dsp:spPr>
        <a:xfrm>
          <a:off x="0" y="34694"/>
          <a:ext cx="8229600" cy="72949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地貌成因</a:t>
          </a:r>
          <a:endParaRPr lang="zh-CN" sz="2900" kern="1200" dirty="0"/>
        </a:p>
      </dsp:txBody>
      <dsp:txXfrm>
        <a:off x="35611" y="70305"/>
        <a:ext cx="8158378" cy="658273"/>
      </dsp:txXfrm>
    </dsp:sp>
    <dsp:sp modelId="{B48FF1AC-12F2-457F-A6A2-2CA08646C01F}">
      <dsp:nvSpPr>
        <dsp:cNvPr id="0" name=""/>
        <dsp:cNvSpPr/>
      </dsp:nvSpPr>
      <dsp:spPr>
        <a:xfrm>
          <a:off x="0" y="847709"/>
          <a:ext cx="8229600" cy="72949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风化作用</a:t>
          </a:r>
          <a:endParaRPr lang="zh-CN" sz="2900" kern="1200" dirty="0"/>
        </a:p>
      </dsp:txBody>
      <dsp:txXfrm>
        <a:off x="35611" y="883320"/>
        <a:ext cx="8158378" cy="658273"/>
      </dsp:txXfrm>
    </dsp:sp>
    <dsp:sp modelId="{698AFF39-BFF0-4FCF-B6FC-2AC6BA9D9E1A}">
      <dsp:nvSpPr>
        <dsp:cNvPr id="0" name=""/>
        <dsp:cNvSpPr/>
      </dsp:nvSpPr>
      <dsp:spPr>
        <a:xfrm>
          <a:off x="0" y="1660724"/>
          <a:ext cx="8229600" cy="72949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常见的地貌类型</a:t>
          </a:r>
          <a:endParaRPr lang="zh-CN" sz="2900" kern="1200" dirty="0"/>
        </a:p>
      </dsp:txBody>
      <dsp:txXfrm>
        <a:off x="35611" y="1696335"/>
        <a:ext cx="8158378" cy="658273"/>
      </dsp:txXfrm>
    </dsp:sp>
    <dsp:sp modelId="{8710D9E1-2A9D-4D9A-9EED-A6C343FDED97}">
      <dsp:nvSpPr>
        <dsp:cNvPr id="0" name=""/>
        <dsp:cNvSpPr/>
      </dsp:nvSpPr>
      <dsp:spPr>
        <a:xfrm>
          <a:off x="0" y="2390219"/>
          <a:ext cx="8229600" cy="2101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流水地貌</a:t>
          </a:r>
          <a:endParaRPr lang="zh-CN" sz="2300" kern="1200" dirty="0"/>
        </a:p>
        <a:p>
          <a:pPr marL="228600" lvl="1" indent="-228600" algn="l" defTabSz="1022350" rtl="0">
            <a:lnSpc>
              <a:spcPct val="90000"/>
            </a:lnSpc>
            <a:spcBef>
              <a:spcPct val="0"/>
            </a:spcBef>
            <a:spcAft>
              <a:spcPct val="20000"/>
            </a:spcAft>
            <a:buChar char="••"/>
          </a:pPr>
          <a:r>
            <a:rPr lang="zh-CN" sz="2300" b="1" kern="1200" dirty="0" smtClean="0"/>
            <a:t>喀斯特地貌</a:t>
          </a:r>
          <a:endParaRPr lang="zh-CN" sz="2300" kern="1200" dirty="0"/>
        </a:p>
        <a:p>
          <a:pPr marL="228600" lvl="1" indent="-228600" algn="l" defTabSz="1022350" rtl="0">
            <a:lnSpc>
              <a:spcPct val="90000"/>
            </a:lnSpc>
            <a:spcBef>
              <a:spcPct val="0"/>
            </a:spcBef>
            <a:spcAft>
              <a:spcPct val="20000"/>
            </a:spcAft>
            <a:buChar char="••"/>
          </a:pPr>
          <a:r>
            <a:rPr lang="zh-CN" sz="2300" b="1" kern="1200" dirty="0" smtClean="0"/>
            <a:t>冰川与冰缘地貌</a:t>
          </a:r>
          <a:endParaRPr lang="zh-CN" sz="2300" kern="1200" dirty="0"/>
        </a:p>
        <a:p>
          <a:pPr marL="228600" lvl="1" indent="-228600" algn="l" defTabSz="1022350" rtl="0">
            <a:lnSpc>
              <a:spcPct val="90000"/>
            </a:lnSpc>
            <a:spcBef>
              <a:spcPct val="0"/>
            </a:spcBef>
            <a:spcAft>
              <a:spcPct val="20000"/>
            </a:spcAft>
            <a:buChar char="••"/>
          </a:pPr>
          <a:r>
            <a:rPr lang="zh-CN" sz="2300" b="1" kern="1200" dirty="0" smtClean="0"/>
            <a:t>风沙地貌与黄土地貌</a:t>
          </a:r>
          <a:endParaRPr lang="zh-CN" sz="2300" kern="1200" dirty="0"/>
        </a:p>
        <a:p>
          <a:pPr marL="228600" lvl="1" indent="-228600" algn="l" defTabSz="1022350" rtl="0">
            <a:lnSpc>
              <a:spcPct val="90000"/>
            </a:lnSpc>
            <a:spcBef>
              <a:spcPct val="0"/>
            </a:spcBef>
            <a:spcAft>
              <a:spcPct val="20000"/>
            </a:spcAft>
            <a:buChar char="••"/>
          </a:pPr>
          <a:r>
            <a:rPr lang="zh-CN" sz="2300" b="1" kern="1200" dirty="0" smtClean="0"/>
            <a:t>海岸与海岸地貌</a:t>
          </a:r>
          <a:endParaRPr lang="zh-CN" sz="2300" kern="1200" dirty="0"/>
        </a:p>
      </dsp:txBody>
      <dsp:txXfrm>
        <a:off x="0" y="2390219"/>
        <a:ext cx="8229600" cy="21010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4BC67-CF46-4ECE-A6B9-E6DDE71EF8D7}">
      <dsp:nvSpPr>
        <dsp:cNvPr id="0" name=""/>
        <dsp:cNvSpPr/>
      </dsp:nvSpPr>
      <dsp:spPr>
        <a:xfrm>
          <a:off x="0" y="123320"/>
          <a:ext cx="8229600" cy="77980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b="1" kern="1200" dirty="0" smtClean="0"/>
            <a:t>生物作用：</a:t>
          </a:r>
          <a:endParaRPr lang="zh-CN" sz="3100" b="1" kern="1200" dirty="0"/>
        </a:p>
      </dsp:txBody>
      <dsp:txXfrm>
        <a:off x="38067" y="161387"/>
        <a:ext cx="8153466" cy="703671"/>
      </dsp:txXfrm>
    </dsp:sp>
    <dsp:sp modelId="{0B52CD6E-C311-4A59-9365-49623D8F3257}">
      <dsp:nvSpPr>
        <dsp:cNvPr id="0" name=""/>
        <dsp:cNvSpPr/>
      </dsp:nvSpPr>
      <dsp:spPr>
        <a:xfrm>
          <a:off x="0" y="903125"/>
          <a:ext cx="8229600" cy="320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sz="2400" b="1" kern="1200" dirty="0" smtClean="0">
              <a:solidFill>
                <a:srgbClr val="FF0000"/>
              </a:solidFill>
            </a:rPr>
            <a:t>生物在风化中除机械的破坏作用外，对化学风化也起很重要的作用。</a:t>
          </a:r>
          <a:endParaRPr lang="zh-CN" sz="2400" b="1" kern="1200" dirty="0">
            <a:solidFill>
              <a:srgbClr val="FF0000"/>
            </a:solidFill>
          </a:endParaRPr>
        </a:p>
        <a:p>
          <a:pPr marL="228600" lvl="1" indent="-228600" algn="l" defTabSz="1066800" rtl="0">
            <a:lnSpc>
              <a:spcPct val="90000"/>
            </a:lnSpc>
            <a:spcBef>
              <a:spcPct val="0"/>
            </a:spcBef>
            <a:spcAft>
              <a:spcPct val="20000"/>
            </a:spcAft>
            <a:buChar char="••"/>
          </a:pPr>
          <a:r>
            <a:rPr lang="zh-CN" sz="2400" b="1" kern="1200" dirty="0" smtClean="0"/>
            <a:t>生命活动过程中产生的氧和二氧化碳，是化学风化中的两个重要反应剂</a:t>
          </a:r>
          <a:endParaRPr lang="zh-CN" sz="2400" b="1" kern="1200" dirty="0"/>
        </a:p>
        <a:p>
          <a:pPr marL="228600" lvl="1" indent="-228600" algn="l" defTabSz="1066800" rtl="0">
            <a:lnSpc>
              <a:spcPct val="90000"/>
            </a:lnSpc>
            <a:spcBef>
              <a:spcPct val="0"/>
            </a:spcBef>
            <a:spcAft>
              <a:spcPct val="20000"/>
            </a:spcAft>
            <a:buChar char="••"/>
          </a:pPr>
          <a:r>
            <a:rPr lang="zh-CN" sz="2400" b="1" kern="1200" dirty="0" smtClean="0"/>
            <a:t>植物通过根的分泌与吸收，</a:t>
          </a:r>
          <a:r>
            <a:rPr lang="zh-CN" altLang="en-US" sz="2400" b="1" kern="1200" dirty="0" smtClean="0"/>
            <a:t>促进</a:t>
          </a:r>
          <a:r>
            <a:rPr lang="zh-CN" sz="2400" b="1" kern="1200" dirty="0" smtClean="0"/>
            <a:t>周围矿物的分解</a:t>
          </a:r>
          <a:r>
            <a:rPr lang="zh-CN" altLang="en-US" sz="2400" b="1" kern="1200" dirty="0" smtClean="0"/>
            <a:t>及</a:t>
          </a:r>
          <a:r>
            <a:rPr lang="zh-CN" sz="2400" b="1" kern="1200" dirty="0" smtClean="0"/>
            <a:t>元素的迁移</a:t>
          </a:r>
          <a:endParaRPr lang="zh-CN" sz="2400" b="1" kern="1200" dirty="0"/>
        </a:p>
        <a:p>
          <a:pPr marL="228600" lvl="1" indent="-228600" algn="l" defTabSz="1066800" rtl="0">
            <a:lnSpc>
              <a:spcPct val="90000"/>
            </a:lnSpc>
            <a:spcBef>
              <a:spcPct val="0"/>
            </a:spcBef>
            <a:spcAft>
              <a:spcPct val="20000"/>
            </a:spcAft>
            <a:buChar char="••"/>
          </a:pPr>
          <a:r>
            <a:rPr lang="zh-CN" sz="2400" b="1" kern="1200" dirty="0" smtClean="0"/>
            <a:t>残体和排泄物经微生物的分解转化形成的各种具有高度化学活性的可溶于水的化合物，加速了化学风化的进行</a:t>
          </a:r>
          <a:endParaRPr lang="zh-CN" sz="2400" b="1" kern="1200" dirty="0"/>
        </a:p>
      </dsp:txBody>
      <dsp:txXfrm>
        <a:off x="0" y="903125"/>
        <a:ext cx="8229600" cy="3208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71E82-C24A-43AA-AF70-AF47EA2BDA83}">
      <dsp:nvSpPr>
        <dsp:cNvPr id="0" name=""/>
        <dsp:cNvSpPr/>
      </dsp:nvSpPr>
      <dsp:spPr>
        <a:xfrm>
          <a:off x="0" y="10871"/>
          <a:ext cx="7848872" cy="10530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b="1" kern="1200" dirty="0" smtClean="0"/>
            <a:t>定义：岩体和土体在重力作用及地表水地下水影响下沿坡向下运动。</a:t>
          </a:r>
          <a:endParaRPr lang="zh-CN" altLang="en-US" sz="2500" b="1" kern="1200" dirty="0"/>
        </a:p>
      </dsp:txBody>
      <dsp:txXfrm>
        <a:off x="51403" y="62274"/>
        <a:ext cx="7746066" cy="950194"/>
      </dsp:txXfrm>
    </dsp:sp>
    <dsp:sp modelId="{54F4EFEE-A03B-45CC-9AD6-A77A3A0C85B5}">
      <dsp:nvSpPr>
        <dsp:cNvPr id="0" name=""/>
        <dsp:cNvSpPr/>
      </dsp:nvSpPr>
      <dsp:spPr>
        <a:xfrm>
          <a:off x="0" y="1135871"/>
          <a:ext cx="7848872" cy="10530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分为：</a:t>
          </a:r>
          <a:endParaRPr lang="zh-CN" sz="2500" b="1" kern="1200" dirty="0"/>
        </a:p>
      </dsp:txBody>
      <dsp:txXfrm>
        <a:off x="51403" y="1187274"/>
        <a:ext cx="7746066" cy="950194"/>
      </dsp:txXfrm>
    </dsp:sp>
    <dsp:sp modelId="{D28ECD4F-F41A-42B2-A4EE-57657B3CF10A}">
      <dsp:nvSpPr>
        <dsp:cNvPr id="0" name=""/>
        <dsp:cNvSpPr/>
      </dsp:nvSpPr>
      <dsp:spPr>
        <a:xfrm>
          <a:off x="0" y="2188871"/>
          <a:ext cx="7848872" cy="111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02"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崩落</a:t>
          </a:r>
          <a:endParaRPr lang="zh-CN" sz="2000" b="1" kern="1200" dirty="0"/>
        </a:p>
        <a:p>
          <a:pPr marL="228600" lvl="1" indent="-228600" algn="l" defTabSz="889000" rtl="0">
            <a:lnSpc>
              <a:spcPct val="90000"/>
            </a:lnSpc>
            <a:spcBef>
              <a:spcPct val="0"/>
            </a:spcBef>
            <a:spcAft>
              <a:spcPct val="20000"/>
            </a:spcAft>
            <a:buChar char="••"/>
          </a:pPr>
          <a:r>
            <a:rPr lang="zh-CN" sz="2000" b="1" kern="1200" dirty="0" smtClean="0"/>
            <a:t>滑落</a:t>
          </a:r>
          <a:endParaRPr lang="zh-CN" sz="2000" b="1" kern="1200" dirty="0"/>
        </a:p>
        <a:p>
          <a:pPr marL="228600" lvl="1" indent="-228600" algn="l" defTabSz="889000" rtl="0">
            <a:lnSpc>
              <a:spcPct val="90000"/>
            </a:lnSpc>
            <a:spcBef>
              <a:spcPct val="0"/>
            </a:spcBef>
            <a:spcAft>
              <a:spcPct val="20000"/>
            </a:spcAft>
            <a:buChar char="••"/>
          </a:pPr>
          <a:r>
            <a:rPr lang="zh-CN" sz="2000" b="1" kern="1200" dirty="0" smtClean="0"/>
            <a:t>蠕动 </a:t>
          </a:r>
          <a:endParaRPr lang="zh-CN" sz="2000" b="1" kern="1200" dirty="0"/>
        </a:p>
      </dsp:txBody>
      <dsp:txXfrm>
        <a:off x="0" y="2188871"/>
        <a:ext cx="7848872" cy="11126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4" Type="http://schemas.openxmlformats.org/officeDocument/2006/relationships/image" Target="../media/image6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image" Target="../media/image97.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image" Target="../media/image99.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8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0.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582900-6C0D-485F-8EAD-BD62652C50D3}" type="datetimeFigureOut">
              <a:rPr lang="zh-CN" altLang="en-US" smtClean="0"/>
              <a:pPr/>
              <a:t>2018/12/10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EE8CBA-AAFF-499F-A943-E13F2F882D99}" type="slidenum">
              <a:rPr lang="zh-CN" altLang="en-US" smtClean="0"/>
              <a:pPr/>
              <a:t>‹#›</a:t>
            </a:fld>
            <a:endParaRPr lang="zh-CN" altLang="en-US"/>
          </a:p>
        </p:txBody>
      </p:sp>
    </p:spTree>
    <p:extLst>
      <p:ext uri="{BB962C8B-B14F-4D97-AF65-F5344CB8AC3E}">
        <p14:creationId xmlns:p14="http://schemas.microsoft.com/office/powerpoint/2010/main" val="3423219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TextEdit="1"/>
          </p:cNvSpPr>
          <p:nvPr>
            <p:ph type="sldImg"/>
          </p:nvPr>
        </p:nvSpPr>
        <p:spPr bwMode="auto">
          <a:noFill/>
          <a:ln>
            <a:solidFill>
              <a:srgbClr val="000000"/>
            </a:solidFill>
            <a:miter lim="800000"/>
            <a:headEnd/>
            <a:tailEnd/>
          </a:ln>
        </p:spPr>
      </p:sp>
      <p:sp>
        <p:nvSpPr>
          <p:cNvPr id="39939" name="Rectangl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39940" name="Rectangl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83E73D-74A8-435B-BB88-586856FC4342}"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7170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有动画：溶洞地貌</a:t>
            </a:r>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95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山谷冰川重要冰蚀地貌之一</a:t>
            </a:r>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138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t>在大陆冰川和山谷冰川都有发育冰砾埠。</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169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2</a:t>
            </a:fld>
            <a:endParaRPr lang="zh-CN" altLang="en-US"/>
          </a:p>
        </p:txBody>
      </p:sp>
    </p:spTree>
    <p:extLst>
      <p:ext uri="{BB962C8B-B14F-4D97-AF65-F5344CB8AC3E}">
        <p14:creationId xmlns:p14="http://schemas.microsoft.com/office/powerpoint/2010/main" val="74815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5</a:t>
            </a:fld>
            <a:endParaRPr lang="zh-CN" altLang="en-US"/>
          </a:p>
        </p:txBody>
      </p:sp>
    </p:spTree>
    <p:extLst>
      <p:ext uri="{BB962C8B-B14F-4D97-AF65-F5344CB8AC3E}">
        <p14:creationId xmlns:p14="http://schemas.microsoft.com/office/powerpoint/2010/main" val="3513396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6</a:t>
            </a:fld>
            <a:endParaRPr lang="zh-CN" altLang="en-US"/>
          </a:p>
        </p:txBody>
      </p:sp>
    </p:spTree>
    <p:extLst>
      <p:ext uri="{BB962C8B-B14F-4D97-AF65-F5344CB8AC3E}">
        <p14:creationId xmlns:p14="http://schemas.microsoft.com/office/powerpoint/2010/main" val="215983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21</a:t>
            </a:fld>
            <a:endParaRPr lang="zh-CN" altLang="en-US"/>
          </a:p>
        </p:txBody>
      </p:sp>
    </p:spTree>
    <p:extLst>
      <p:ext uri="{BB962C8B-B14F-4D97-AF65-F5344CB8AC3E}">
        <p14:creationId xmlns:p14="http://schemas.microsoft.com/office/powerpoint/2010/main" val="3090150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27</a:t>
            </a:fld>
            <a:endParaRPr lang="zh-CN" altLang="en-US"/>
          </a:p>
        </p:txBody>
      </p:sp>
    </p:spTree>
    <p:extLst>
      <p:ext uri="{BB962C8B-B14F-4D97-AF65-F5344CB8AC3E}">
        <p14:creationId xmlns:p14="http://schemas.microsoft.com/office/powerpoint/2010/main" val="311708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29</a:t>
            </a:fld>
            <a:endParaRPr lang="zh-CN" altLang="en-US"/>
          </a:p>
        </p:txBody>
      </p:sp>
    </p:spTree>
    <p:extLst>
      <p:ext uri="{BB962C8B-B14F-4D97-AF65-F5344CB8AC3E}">
        <p14:creationId xmlns:p14="http://schemas.microsoft.com/office/powerpoint/2010/main" val="309356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36</a:t>
            </a:fld>
            <a:endParaRPr lang="zh-CN" altLang="en-US"/>
          </a:p>
        </p:txBody>
      </p:sp>
    </p:spTree>
    <p:extLst>
      <p:ext uri="{BB962C8B-B14F-4D97-AF65-F5344CB8AC3E}">
        <p14:creationId xmlns:p14="http://schemas.microsoft.com/office/powerpoint/2010/main" val="146954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侵蚀阶地多由基岩构成，没有或很少有冲积物覆盖，所以又称石质阶地。侵蚀阶地多发育在山区河谷中，由于当时水流流速大，侵蚀力强，所以很少沉积。这种阶地的阶地面是河流长期侵蚀而成的切平构造面。</a:t>
            </a:r>
          </a:p>
          <a:p>
            <a:r>
              <a:rPr lang="en-US" altLang="zh-CN" dirty="0" smtClean="0"/>
              <a:t>2.</a:t>
            </a:r>
            <a:r>
              <a:rPr lang="zh-CN" altLang="en-US" dirty="0" smtClean="0"/>
              <a:t>堆积阶地阶地全为河流冲积物所组成，在河流中下游最为常见。它的形成过程，首先是河流侵蚀展宽谷地，同时发生大量堆积，然后河流下蚀形成阶地，唯后期的切割深度，一般不超过冲积层的厚度。</a:t>
            </a:r>
          </a:p>
          <a:p>
            <a:r>
              <a:rPr lang="en-US" altLang="zh-CN" dirty="0" smtClean="0"/>
              <a:t>3.</a:t>
            </a:r>
            <a:r>
              <a:rPr lang="zh-CN" altLang="en-US" dirty="0" smtClean="0"/>
              <a:t>基座阶地阶地上部由冲积物组成，下部为基岩的阶地称为基座阶地。它主要是由于后期河流下蚀深度超过了原冲积层的厚度，切至基岩内部而成的。这种阶地分布相当广泛。</a:t>
            </a:r>
            <a:endParaRPr lang="zh-CN" altLang="en-US" dirty="0"/>
          </a:p>
        </p:txBody>
      </p:sp>
      <p:sp>
        <p:nvSpPr>
          <p:cNvPr id="4" name="灯片编号占位符 3"/>
          <p:cNvSpPr>
            <a:spLocks noGrp="1"/>
          </p:cNvSpPr>
          <p:nvPr>
            <p:ph type="sldNum" sz="quarter" idx="10"/>
          </p:nvPr>
        </p:nvSpPr>
        <p:spPr/>
        <p:txBody>
          <a:bodyPr/>
          <a:lstStyle/>
          <a:p>
            <a:fld id="{0EEE8CBA-AAFF-499F-A943-E13F2F882D99}" type="slidenum">
              <a:rPr lang="zh-CN" altLang="en-US" smtClean="0"/>
              <a:pPr/>
              <a:t>70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zh-CN" altLang="en-US"/>
            </a:p>
          </p:txBody>
        </p:sp>
        <p:grpSp>
          <p:nvGrpSpPr>
            <p:cNvPr id="6" name="Group 4"/>
            <p:cNvGrpSpPr>
              <a:grpSpLocks/>
            </p:cNvGrpSpPr>
            <p:nvPr userDrawn="1"/>
          </p:nvGrpSpPr>
          <p:grpSpPr bwMode="auto">
            <a:xfrm>
              <a:off x="3528" y="3715"/>
              <a:ext cx="792" cy="521"/>
              <a:chOff x="3527" y="3715"/>
              <a:chExt cx="792" cy="521"/>
            </a:xfrm>
          </p:grpSpPr>
          <p:sp>
            <p:nvSpPr>
              <p:cNvPr id="57" name="Oval 5"/>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a:defRPr/>
                </a:pPr>
                <a:endParaRPr lang="zh-CN" altLang="en-US"/>
              </a:p>
            </p:txBody>
          </p:sp>
          <p:sp>
            <p:nvSpPr>
              <p:cNvPr id="58" name="Oval 6"/>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59" name="Oval 7"/>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zh-CN" altLang="en-US"/>
              </a:p>
            </p:txBody>
          </p:sp>
          <p:sp>
            <p:nvSpPr>
              <p:cNvPr id="60" name="Oval 8"/>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61" name="Oval 9"/>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zh-CN" altLang="en-US"/>
              </a:p>
            </p:txBody>
          </p:sp>
          <p:sp>
            <p:nvSpPr>
              <p:cNvPr id="62" name="Freeform 10"/>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a:defRPr/>
                </a:pPr>
                <a:endParaRPr lang="zh-CN" altLang="en-US"/>
              </a:p>
            </p:txBody>
          </p:sp>
          <p:sp>
            <p:nvSpPr>
              <p:cNvPr id="63" name="Freeform 11"/>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a:defRPr/>
                </a:pPr>
                <a:endParaRPr lang="zh-CN" altLang="en-US"/>
              </a:p>
            </p:txBody>
          </p:sp>
          <p:sp>
            <p:nvSpPr>
              <p:cNvPr id="64" name="Freeform 12"/>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zh-CN" altLang="en-US"/>
              </a:p>
            </p:txBody>
          </p:sp>
          <p:sp>
            <p:nvSpPr>
              <p:cNvPr id="65" name="Freeform 13"/>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a:defRPr/>
                </a:pPr>
                <a:endParaRPr lang="zh-CN" altLang="en-US"/>
              </a:p>
            </p:txBody>
          </p:sp>
          <p:sp>
            <p:nvSpPr>
              <p:cNvPr id="66" name="Freeform 14"/>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a:defRPr/>
                </a:pPr>
                <a:endParaRPr lang="zh-CN" altLang="en-US"/>
              </a:p>
            </p:txBody>
          </p:sp>
          <p:sp>
            <p:nvSpPr>
              <p:cNvPr id="67" name="Oval 15"/>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zh-CN" altLang="en-US"/>
              </a:p>
            </p:txBody>
          </p:sp>
        </p:grpSp>
        <p:grpSp>
          <p:nvGrpSpPr>
            <p:cNvPr id="7" name="Group 16"/>
            <p:cNvGrpSpPr>
              <a:grpSpLocks/>
            </p:cNvGrpSpPr>
            <p:nvPr userDrawn="1"/>
          </p:nvGrpSpPr>
          <p:grpSpPr bwMode="auto">
            <a:xfrm>
              <a:off x="1776" y="3631"/>
              <a:ext cx="1626" cy="683"/>
              <a:chOff x="1776" y="3631"/>
              <a:chExt cx="1626" cy="683"/>
            </a:xfrm>
          </p:grpSpPr>
          <p:sp>
            <p:nvSpPr>
              <p:cNvPr id="39" name="Oval 17"/>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a:defRPr/>
                </a:pPr>
                <a:endParaRPr lang="zh-CN" altLang="en-US"/>
              </a:p>
            </p:txBody>
          </p:sp>
          <p:sp>
            <p:nvSpPr>
              <p:cNvPr id="40" name="Oval 18"/>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a:defRPr/>
                </a:pPr>
                <a:endParaRPr lang="zh-CN" altLang="en-US"/>
              </a:p>
            </p:txBody>
          </p:sp>
          <p:sp>
            <p:nvSpPr>
              <p:cNvPr id="41" name="Oval 19"/>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a:defRPr/>
                </a:pPr>
                <a:endParaRPr lang="zh-CN" altLang="en-US"/>
              </a:p>
            </p:txBody>
          </p:sp>
          <p:sp>
            <p:nvSpPr>
              <p:cNvPr id="42" name="Oval 20"/>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43" name="Oval 21"/>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44" name="Oval 22"/>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45" name="Oval 23"/>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a:defRPr/>
                </a:pPr>
                <a:endParaRPr lang="zh-CN" altLang="en-US"/>
              </a:p>
            </p:txBody>
          </p:sp>
          <p:sp>
            <p:nvSpPr>
              <p:cNvPr id="46" name="Oval 24"/>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a:defRPr/>
                </a:pPr>
                <a:endParaRPr lang="zh-CN" altLang="en-US"/>
              </a:p>
            </p:txBody>
          </p:sp>
          <p:sp>
            <p:nvSpPr>
              <p:cNvPr id="47"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a:defRPr/>
                </a:pPr>
                <a:endParaRPr lang="zh-CN" altLang="en-US"/>
              </a:p>
            </p:txBody>
          </p:sp>
          <p:sp>
            <p:nvSpPr>
              <p:cNvPr id="48"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a:defRPr/>
                </a:pPr>
                <a:endParaRPr lang="zh-CN" altLang="en-US"/>
              </a:p>
            </p:txBody>
          </p:sp>
          <p:sp>
            <p:nvSpPr>
              <p:cNvPr id="49"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a:defRPr/>
                </a:pPr>
                <a:endParaRPr lang="zh-CN" altLang="en-US"/>
              </a:p>
            </p:txBody>
          </p:sp>
          <p:sp>
            <p:nvSpPr>
              <p:cNvPr id="50"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a:defRPr/>
                </a:pPr>
                <a:endParaRPr lang="zh-CN" altLang="en-US"/>
              </a:p>
            </p:txBody>
          </p:sp>
          <p:sp>
            <p:nvSpPr>
              <p:cNvPr id="51"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pPr>
                  <a:defRPr/>
                </a:pPr>
                <a:endParaRPr lang="zh-CN" altLang="en-US"/>
              </a:p>
            </p:txBody>
          </p:sp>
          <p:sp>
            <p:nvSpPr>
              <p:cNvPr id="52"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pPr>
                  <a:defRPr/>
                </a:pPr>
                <a:endParaRPr lang="zh-CN" altLang="en-US"/>
              </a:p>
            </p:txBody>
          </p:sp>
          <p:sp>
            <p:nvSpPr>
              <p:cNvPr id="53"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zh-CN" altLang="en-US"/>
              </a:p>
            </p:txBody>
          </p:sp>
          <p:sp>
            <p:nvSpPr>
              <p:cNvPr id="54"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zh-CN" altLang="en-US"/>
              </a:p>
            </p:txBody>
          </p:sp>
          <p:sp>
            <p:nvSpPr>
              <p:cNvPr id="55"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zh-CN" altLang="en-US"/>
              </a:p>
            </p:txBody>
          </p:sp>
          <p:sp>
            <p:nvSpPr>
              <p:cNvPr id="56"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pPr>
                  <a:defRPr/>
                </a:pPr>
                <a:endParaRPr lang="zh-CN" altLang="en-US"/>
              </a:p>
            </p:txBody>
          </p:sp>
        </p:grpSp>
        <p:grpSp>
          <p:nvGrpSpPr>
            <p:cNvPr id="8" name="Group 35"/>
            <p:cNvGrpSpPr>
              <a:grpSpLocks/>
            </p:cNvGrpSpPr>
            <p:nvPr userDrawn="1"/>
          </p:nvGrpSpPr>
          <p:grpSpPr bwMode="auto">
            <a:xfrm>
              <a:off x="4128" y="3360"/>
              <a:ext cx="1351" cy="821"/>
              <a:chOff x="4128" y="3360"/>
              <a:chExt cx="1351" cy="821"/>
            </a:xfrm>
          </p:grpSpPr>
          <p:sp>
            <p:nvSpPr>
              <p:cNvPr id="22" name="Freeform 36"/>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zh-CN" altLang="en-US"/>
              </a:p>
            </p:txBody>
          </p:sp>
          <p:sp>
            <p:nvSpPr>
              <p:cNvPr id="23" name="Freeform 37"/>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zh-CN" altLang="en-US"/>
              </a:p>
            </p:txBody>
          </p:sp>
          <p:sp>
            <p:nvSpPr>
              <p:cNvPr id="24" name="Freeform 38"/>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a:defRPr/>
                </a:pPr>
                <a:endParaRPr lang="zh-CN" altLang="en-US"/>
              </a:p>
            </p:txBody>
          </p:sp>
          <p:sp>
            <p:nvSpPr>
              <p:cNvPr id="25" name="Freeform 39"/>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zh-CN" altLang="en-US"/>
              </a:p>
            </p:txBody>
          </p:sp>
          <p:sp>
            <p:nvSpPr>
              <p:cNvPr id="26" name="Freeform 40"/>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zh-CN" altLang="en-US"/>
              </a:p>
            </p:txBody>
          </p:sp>
          <p:sp>
            <p:nvSpPr>
              <p:cNvPr id="27" name="Freeform 41"/>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zh-CN" altLang="en-US"/>
              </a:p>
            </p:txBody>
          </p:sp>
          <p:sp>
            <p:nvSpPr>
              <p:cNvPr id="28" name="Freeform 42"/>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zh-CN" altLang="en-US"/>
              </a:p>
            </p:txBody>
          </p:sp>
          <p:sp>
            <p:nvSpPr>
              <p:cNvPr id="29" name="Freeform 43"/>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pPr>
                  <a:defRPr/>
                </a:pPr>
                <a:endParaRPr lang="zh-CN" altLang="en-US"/>
              </a:p>
            </p:txBody>
          </p:sp>
          <p:sp>
            <p:nvSpPr>
              <p:cNvPr id="30" name="Freeform 44"/>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a:defRPr/>
                </a:pPr>
                <a:endParaRPr lang="zh-CN" altLang="en-US"/>
              </a:p>
            </p:txBody>
          </p:sp>
          <p:sp>
            <p:nvSpPr>
              <p:cNvPr id="31" name="Freeform 45"/>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zh-CN" altLang="en-US"/>
              </a:p>
            </p:txBody>
          </p:sp>
          <p:sp>
            <p:nvSpPr>
              <p:cNvPr id="32" name="Freeform 46"/>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zh-CN" altLang="en-US"/>
              </a:p>
            </p:txBody>
          </p:sp>
          <p:sp>
            <p:nvSpPr>
              <p:cNvPr id="33" name="Oval 47"/>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a:defRPr/>
                </a:pPr>
                <a:endParaRPr lang="zh-CN" altLang="en-US"/>
              </a:p>
            </p:txBody>
          </p:sp>
          <p:sp>
            <p:nvSpPr>
              <p:cNvPr id="34" name="Oval 48"/>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35" name="Oval 49"/>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zh-CN" altLang="en-US"/>
              </a:p>
            </p:txBody>
          </p:sp>
          <p:sp>
            <p:nvSpPr>
              <p:cNvPr id="36" name="Oval 50"/>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37" name="Oval 51"/>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zh-CN" altLang="en-US"/>
              </a:p>
            </p:txBody>
          </p:sp>
          <p:sp>
            <p:nvSpPr>
              <p:cNvPr id="38" name="Oval 52"/>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zh-CN" altLang="en-US"/>
              </a:p>
            </p:txBody>
          </p:sp>
        </p:grpSp>
        <p:grpSp>
          <p:nvGrpSpPr>
            <p:cNvPr id="9" name="Group 53"/>
            <p:cNvGrpSpPr>
              <a:grpSpLocks/>
            </p:cNvGrpSpPr>
            <p:nvPr userDrawn="1"/>
          </p:nvGrpSpPr>
          <p:grpSpPr bwMode="auto">
            <a:xfrm>
              <a:off x="5280" y="3024"/>
              <a:ext cx="425" cy="258"/>
              <a:chOff x="5280" y="3024"/>
              <a:chExt cx="425" cy="258"/>
            </a:xfrm>
          </p:grpSpPr>
          <p:sp>
            <p:nvSpPr>
              <p:cNvPr id="10" name="Freeform 54"/>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sp>
            <p:nvSpPr>
              <p:cNvPr id="11" name="Freeform 55"/>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sp>
            <p:nvSpPr>
              <p:cNvPr id="12" name="Freeform 56"/>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sp>
            <p:nvSpPr>
              <p:cNvPr id="13" name="Freeform 57"/>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sp>
            <p:nvSpPr>
              <p:cNvPr id="14" name="Freeform 58"/>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zh-CN" altLang="en-US"/>
              </a:p>
            </p:txBody>
          </p:sp>
          <p:sp>
            <p:nvSpPr>
              <p:cNvPr id="15" name="Freeform 59"/>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zh-CN" altLang="en-US"/>
              </a:p>
            </p:txBody>
          </p:sp>
          <p:sp>
            <p:nvSpPr>
              <p:cNvPr id="16" name="Freeform 60"/>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grpSp>
            <p:nvGrpSpPr>
              <p:cNvPr id="17" name="Group 61"/>
              <p:cNvGrpSpPr>
                <a:grpSpLocks/>
              </p:cNvGrpSpPr>
              <p:nvPr/>
            </p:nvGrpSpPr>
            <p:grpSpPr bwMode="auto">
              <a:xfrm>
                <a:off x="5381" y="3085"/>
                <a:ext cx="227" cy="132"/>
                <a:chOff x="5381" y="3085"/>
                <a:chExt cx="227" cy="132"/>
              </a:xfrm>
            </p:grpSpPr>
            <p:sp>
              <p:nvSpPr>
                <p:cNvPr id="18"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defRPr/>
                  </a:pPr>
                  <a:endParaRPr lang="zh-CN" altLang="en-US"/>
                </a:p>
              </p:txBody>
            </p:sp>
            <p:sp>
              <p:nvSpPr>
                <p:cNvPr id="19"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defRPr/>
                  </a:pPr>
                  <a:endParaRPr lang="zh-CN" altLang="en-US"/>
                </a:p>
              </p:txBody>
            </p:sp>
            <p:sp>
              <p:nvSpPr>
                <p:cNvPr id="20"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defRPr/>
                  </a:pPr>
                  <a:endParaRPr lang="zh-CN" altLang="en-US"/>
                </a:p>
              </p:txBody>
            </p:sp>
            <p:sp>
              <p:nvSpPr>
                <p:cNvPr id="21"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defRPr/>
                  </a:pPr>
                  <a:endParaRPr lang="zh-CN" altLang="en-US"/>
                </a:p>
              </p:txBody>
            </p:sp>
          </p:grpSp>
        </p:grpSp>
      </p:grpSp>
      <p:sp>
        <p:nvSpPr>
          <p:cNvPr id="6210"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zh-CN" altLang="en-US"/>
              <a:t>单击此处编辑母版标题样式</a:t>
            </a:r>
          </a:p>
        </p:txBody>
      </p:sp>
      <p:sp>
        <p:nvSpPr>
          <p:cNvPr id="6211"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68" name="Rectangle 68"/>
          <p:cNvSpPr>
            <a:spLocks noGrp="1" noChangeArrowheads="1"/>
          </p:cNvSpPr>
          <p:nvPr>
            <p:ph type="dt" sz="quarter" idx="10"/>
          </p:nvPr>
        </p:nvSpPr>
        <p:spPr>
          <a:xfrm>
            <a:off x="457200" y="6248400"/>
            <a:ext cx="2133600" cy="457200"/>
          </a:xfrm>
        </p:spPr>
        <p:txBody>
          <a:bodyPr/>
          <a:lstStyle>
            <a:lvl1pPr>
              <a:defRPr smtClean="0"/>
            </a:lvl1pPr>
          </a:lstStyle>
          <a:p>
            <a:pPr>
              <a:defRPr/>
            </a:pPr>
            <a:endParaRPr lang="en-US" altLang="zh-CN"/>
          </a:p>
        </p:txBody>
      </p:sp>
      <p:sp>
        <p:nvSpPr>
          <p:cNvPr id="69" name="Rectangle 69"/>
          <p:cNvSpPr>
            <a:spLocks noGrp="1" noChangeArrowheads="1"/>
          </p:cNvSpPr>
          <p:nvPr>
            <p:ph type="ftr" sz="quarter" idx="11"/>
          </p:nvPr>
        </p:nvSpPr>
        <p:spPr>
          <a:xfrm>
            <a:off x="3124200" y="6248400"/>
            <a:ext cx="2895600" cy="457200"/>
          </a:xfrm>
        </p:spPr>
        <p:txBody>
          <a:bodyPr/>
          <a:lstStyle>
            <a:lvl1pPr>
              <a:defRPr smtClean="0"/>
            </a:lvl1pPr>
          </a:lstStyle>
          <a:p>
            <a:pPr>
              <a:defRPr/>
            </a:pPr>
            <a:endParaRPr lang="en-US" altLang="zh-CN"/>
          </a:p>
        </p:txBody>
      </p:sp>
      <p:sp>
        <p:nvSpPr>
          <p:cNvPr id="70" name="Rectangle 70"/>
          <p:cNvSpPr>
            <a:spLocks noGrp="1" noChangeArrowheads="1"/>
          </p:cNvSpPr>
          <p:nvPr>
            <p:ph type="sldNum" sz="quarter" idx="12"/>
          </p:nvPr>
        </p:nvSpPr>
        <p:spPr>
          <a:xfrm>
            <a:off x="6553200" y="6248400"/>
            <a:ext cx="2133600" cy="457200"/>
          </a:xfrm>
        </p:spPr>
        <p:txBody>
          <a:bodyPr/>
          <a:lstStyle>
            <a:lvl1pPr>
              <a:defRPr smtClean="0"/>
            </a:lvl1pPr>
          </a:lstStyle>
          <a:p>
            <a:pPr>
              <a:defRPr/>
            </a:pPr>
            <a:fld id="{E5140D7E-F440-41C3-BB0E-A12D391AE766}"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1"/>
          <p:cNvSpPr>
            <a:spLocks noGrp="1" noChangeArrowheads="1"/>
          </p:cNvSpPr>
          <p:nvPr>
            <p:ph type="sldNum" sz="quarter" idx="12"/>
          </p:nvPr>
        </p:nvSpPr>
        <p:spPr>
          <a:ln/>
        </p:spPr>
        <p:txBody>
          <a:bodyPr/>
          <a:lstStyle>
            <a:lvl1pPr>
              <a:defRPr/>
            </a:lvl1pPr>
          </a:lstStyle>
          <a:p>
            <a:pPr>
              <a:defRPr/>
            </a:pPr>
            <a:fld id="{2346DF76-403A-4F35-8C56-60D997B0FD76}"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483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483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1"/>
          <p:cNvSpPr>
            <a:spLocks noGrp="1" noChangeArrowheads="1"/>
          </p:cNvSpPr>
          <p:nvPr>
            <p:ph type="sldNum" sz="quarter" idx="12"/>
          </p:nvPr>
        </p:nvSpPr>
        <p:spPr>
          <a:ln/>
        </p:spPr>
        <p:txBody>
          <a:bodyPr/>
          <a:lstStyle>
            <a:lvl1pPr>
              <a:defRPr/>
            </a:lvl1pPr>
          </a:lstStyle>
          <a:p>
            <a:pPr>
              <a:defRPr/>
            </a:pPr>
            <a:fld id="{132DBA5B-5AE7-4F01-9926-3C6549D454B5}"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483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1"/>
          <p:cNvSpPr>
            <a:spLocks noGrp="1" noChangeArrowheads="1"/>
          </p:cNvSpPr>
          <p:nvPr>
            <p:ph type="sldNum" sz="quarter" idx="12"/>
          </p:nvPr>
        </p:nvSpPr>
        <p:spPr>
          <a:ln/>
        </p:spPr>
        <p:txBody>
          <a:bodyPr/>
          <a:lstStyle>
            <a:lvl1pPr>
              <a:defRPr/>
            </a:lvl1pPr>
          </a:lstStyle>
          <a:p>
            <a:pPr>
              <a:defRPr/>
            </a:pPr>
            <a:fld id="{9BCE7B1C-FB5E-4E6E-AAD3-6D339C601391}"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71"/>
          <p:cNvSpPr>
            <a:spLocks noGrp="1" noChangeArrowheads="1"/>
          </p:cNvSpPr>
          <p:nvPr>
            <p:ph type="sldNum" sz="quarter" idx="12"/>
          </p:nvPr>
        </p:nvSpPr>
        <p:spPr>
          <a:ln/>
        </p:spPr>
        <p:txBody>
          <a:bodyPr/>
          <a:lstStyle>
            <a:lvl1pPr>
              <a:defRPr/>
            </a:lvl1pPr>
          </a:lstStyle>
          <a:p>
            <a:pPr>
              <a:defRPr/>
            </a:pPr>
            <a:fld id="{7F56E52C-56F3-43EF-A1C7-4B737BD58077}"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71"/>
          <p:cNvSpPr>
            <a:spLocks noGrp="1" noChangeArrowheads="1"/>
          </p:cNvSpPr>
          <p:nvPr>
            <p:ph type="sldNum" sz="quarter" idx="12"/>
          </p:nvPr>
        </p:nvSpPr>
        <p:spPr>
          <a:ln/>
        </p:spPr>
        <p:txBody>
          <a:bodyPr/>
          <a:lstStyle>
            <a:lvl1pPr>
              <a:defRPr/>
            </a:lvl1pPr>
          </a:lstStyle>
          <a:p>
            <a:pPr>
              <a:defRPr/>
            </a:pPr>
            <a:fld id="{0D2BD59A-1E05-4A54-8107-67DCF20E337A}"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1"/>
          <p:cNvSpPr>
            <a:spLocks noGrp="1" noChangeArrowheads="1"/>
          </p:cNvSpPr>
          <p:nvPr>
            <p:ph type="sldNum" sz="quarter" idx="12"/>
          </p:nvPr>
        </p:nvSpPr>
        <p:spPr>
          <a:ln/>
        </p:spPr>
        <p:txBody>
          <a:bodyPr/>
          <a:lstStyle>
            <a:lvl1pPr>
              <a:defRPr/>
            </a:lvl1pPr>
          </a:lstStyle>
          <a:p>
            <a:pPr>
              <a:defRPr/>
            </a:pPr>
            <a:fld id="{E8C4F904-4AD9-4C2A-8356-646E655AB225}"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3FD83D9-CDD7-4914-AC57-FA252D2EBEF7}" type="datetimeFigureOut">
              <a:rPr lang="zh-CN" altLang="en-US"/>
              <a:pPr>
                <a:defRPr/>
              </a:pPr>
              <a:t>2018/12/10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49E7E5-7010-42CC-BED8-94E9F968B2AC}" type="slidenum">
              <a:rPr lang="zh-CN" altLang="en-US"/>
              <a:pPr>
                <a:defRPr/>
              </a:pPr>
              <a:t>‹#›</a:t>
            </a:fld>
            <a:endParaRPr lang="zh-CN" altLang="en-US"/>
          </a:p>
        </p:txBody>
      </p:sp>
    </p:spTree>
    <p:extLst>
      <p:ext uri="{BB962C8B-B14F-4D97-AF65-F5344CB8AC3E}">
        <p14:creationId xmlns:p14="http://schemas.microsoft.com/office/powerpoint/2010/main" val="193700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1565275"/>
            <a:ext cx="500063" cy="0"/>
          </a:xfrm>
          <a:prstGeom prst="line">
            <a:avLst/>
          </a:prstGeom>
          <a:ln w="279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642938" y="1565275"/>
            <a:ext cx="8501062" cy="0"/>
          </a:xfrm>
          <a:prstGeom prst="line">
            <a:avLst/>
          </a:prstGeom>
          <a:ln w="279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736749"/>
            <a:ext cx="8229600" cy="4525963"/>
          </a:xfrm>
        </p:spPr>
        <p:txBody>
          <a:bodyPr/>
          <a:lstStyle>
            <a:lvl1pPr>
              <a:buClr>
                <a:schemeClr val="tx2"/>
              </a:buClr>
              <a:buSzPct val="79000"/>
              <a:buFont typeface="Wingdings" pitchFamily="2" charset="2"/>
              <a:buChar char="p"/>
              <a:defRPr b="1"/>
            </a:lvl1pPr>
            <a:lvl2pPr>
              <a:buClr>
                <a:schemeClr val="accent6">
                  <a:lumMod val="50000"/>
                </a:schemeClr>
              </a:buClr>
              <a:buSzPct val="90000"/>
              <a:buFont typeface="Arial" pitchFamily="34" charset="0"/>
              <a:buChar cha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43606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706"/>
            <a:ext cx="9144001" cy="6884706"/>
          </a:xfrm>
          <a:prstGeom prst="rect">
            <a:avLst/>
          </a:prstGeom>
        </p:spPr>
      </p:pic>
      <p:sp>
        <p:nvSpPr>
          <p:cNvPr id="5" name="Rectangle 7"/>
          <p:cNvSpPr/>
          <p:nvPr userDrawn="1"/>
        </p:nvSpPr>
        <p:spPr>
          <a:xfrm>
            <a:off x="0" y="1704975"/>
            <a:ext cx="1295400" cy="1081083"/>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Rectangle 8"/>
          <p:cNvSpPr/>
          <p:nvPr userDrawn="1"/>
        </p:nvSpPr>
        <p:spPr>
          <a:xfrm>
            <a:off x="1371600" y="1704975"/>
            <a:ext cx="7772400" cy="1081083"/>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solidFill>
                <a:srgbClr val="000000"/>
              </a:solidFill>
            </a:endParaRPr>
          </a:p>
        </p:txBody>
      </p:sp>
      <p:sp>
        <p:nvSpPr>
          <p:cNvPr id="8" name="Title 1"/>
          <p:cNvSpPr txBox="1">
            <a:spLocks/>
          </p:cNvSpPr>
          <p:nvPr userDrawn="1"/>
        </p:nvSpPr>
        <p:spPr>
          <a:xfrm>
            <a:off x="1371600" y="1704975"/>
            <a:ext cx="7620000" cy="742950"/>
          </a:xfrm>
          <a:prstGeom prst="rect">
            <a:avLst/>
          </a:prstGeom>
        </p:spPr>
        <p:txBody>
          <a:bodyPr anchor="ctr">
            <a:normAutofit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16" name="标题 15"/>
          <p:cNvSpPr>
            <a:spLocks noGrp="1"/>
          </p:cNvSpPr>
          <p:nvPr>
            <p:ph type="title"/>
          </p:nvPr>
        </p:nvSpPr>
        <p:spPr>
          <a:xfrm>
            <a:off x="1357290" y="1745453"/>
            <a:ext cx="7500990" cy="969167"/>
          </a:xfrm>
        </p:spPr>
        <p:txBody>
          <a:bodyPr>
            <a:normAutofit/>
          </a:bodyPr>
          <a:lstStyle>
            <a:lvl1pPr algn="l">
              <a:defRPr sz="4400" b="1">
                <a:solidFill>
                  <a:srgbClr val="000000"/>
                </a:solidFill>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772284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直接连接符 4"/>
          <p:cNvCxnSpPr/>
          <p:nvPr userDrawn="1"/>
        </p:nvCxnSpPr>
        <p:spPr>
          <a:xfrm>
            <a:off x="0" y="1428750"/>
            <a:ext cx="500063"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642938" y="1428750"/>
            <a:ext cx="8501062"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buClr>
                <a:schemeClr val="tx2"/>
              </a:buClr>
              <a:buSzPct val="80000"/>
              <a:buFont typeface="Wingdings" pitchFamily="2" charset="2"/>
              <a:buChar char="p"/>
              <a:defRPr sz="2800" b="1"/>
            </a:lvl1pPr>
            <a:lvl2pPr>
              <a:defRPr sz="2400" b="1"/>
            </a:lvl2pPr>
            <a:lvl3pPr>
              <a:defRPr sz="2000" b="1"/>
            </a:lvl3pPr>
            <a:lvl4pPr>
              <a:defRPr sz="1800" b="1"/>
            </a:lvl4pPr>
            <a:lvl5pPr>
              <a:defRPr sz="1800" b="1"/>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4117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1"/>
          <p:cNvSpPr>
            <a:spLocks noGrp="1" noChangeArrowheads="1"/>
          </p:cNvSpPr>
          <p:nvPr>
            <p:ph type="sldNum" sz="quarter" idx="12"/>
          </p:nvPr>
        </p:nvSpPr>
        <p:spPr>
          <a:ln/>
        </p:spPr>
        <p:txBody>
          <a:bodyPr/>
          <a:lstStyle>
            <a:lvl1pPr>
              <a:defRPr/>
            </a:lvl1pPr>
          </a:lstStyle>
          <a:p>
            <a:pPr>
              <a:defRPr/>
            </a:pPr>
            <a:fld id="{22156476-82A8-4664-85EF-6A07F0F9757E}"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2444957-4613-4949-A1FF-9B9E5F068CF5}" type="datetimeFigureOut">
              <a:rPr lang="zh-CN" altLang="en-US"/>
              <a:pPr>
                <a:defRPr/>
              </a:pPr>
              <a:t>2018/12/10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1D8BB3-ACE7-45F1-8D34-0A62740549FE}" type="slidenum">
              <a:rPr lang="zh-CN" altLang="en-US"/>
              <a:pPr>
                <a:defRPr/>
              </a:pPr>
              <a:t>‹#›</a:t>
            </a:fld>
            <a:endParaRPr lang="zh-CN" altLang="en-US"/>
          </a:p>
        </p:txBody>
      </p:sp>
    </p:spTree>
    <p:extLst>
      <p:ext uri="{BB962C8B-B14F-4D97-AF65-F5344CB8AC3E}">
        <p14:creationId xmlns:p14="http://schemas.microsoft.com/office/powerpoint/2010/main" val="4049615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572" y="0"/>
            <a:ext cx="828652" cy="6215082"/>
          </a:xfrm>
        </p:spPr>
        <p:txBody>
          <a:bodyPr/>
          <a:lstStyle>
            <a:lvl1pPr>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cxnSp>
        <p:nvCxnSpPr>
          <p:cNvPr id="6" name="直接连接符 5"/>
          <p:cNvCxnSpPr/>
          <p:nvPr userDrawn="1"/>
        </p:nvCxnSpPr>
        <p:spPr>
          <a:xfrm flipV="1">
            <a:off x="1000100" y="0"/>
            <a:ext cx="29" cy="64292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00100" y="714356"/>
            <a:ext cx="0" cy="4000528"/>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381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7"/>
          <p:cNvSpPr/>
          <p:nvPr userDrawn="1"/>
        </p:nvSpPr>
        <p:spPr>
          <a:xfrm>
            <a:off x="0" y="5103813"/>
            <a:ext cx="1295400" cy="1111250"/>
          </a:xfrm>
          <a:prstGeom prst="rect">
            <a:avLst/>
          </a:prstGeom>
          <a:solidFill>
            <a:srgbClr val="FF0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4" name="Rectangle 8"/>
          <p:cNvSpPr/>
          <p:nvPr userDrawn="1"/>
        </p:nvSpPr>
        <p:spPr>
          <a:xfrm>
            <a:off x="1371600" y="5103813"/>
            <a:ext cx="7772400" cy="1111250"/>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Title 1"/>
          <p:cNvSpPr txBox="1">
            <a:spLocks/>
          </p:cNvSpPr>
          <p:nvPr userDrawn="1"/>
        </p:nvSpPr>
        <p:spPr>
          <a:xfrm>
            <a:off x="1371600" y="5103813"/>
            <a:ext cx="7620000" cy="657225"/>
          </a:xfrm>
          <a:prstGeom prst="rect">
            <a:avLst/>
          </a:prstGeom>
        </p:spPr>
        <p:txBody>
          <a:bodyPr anchor="ctr">
            <a:normAutofit fontScale="92500"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5" name="Text Placeholder 2"/>
          <p:cNvSpPr>
            <a:spLocks noGrp="1"/>
          </p:cNvSpPr>
          <p:nvPr>
            <p:ph type="body" idx="13"/>
          </p:nvPr>
        </p:nvSpPr>
        <p:spPr>
          <a:xfrm>
            <a:off x="1785918" y="3357562"/>
            <a:ext cx="7123113" cy="1652583"/>
          </a:xfrm>
        </p:spPr>
        <p:txBody>
          <a:bodyPr>
            <a:normAutofit/>
          </a:bodyPr>
          <a:lstStyle>
            <a:lvl1pPr algn="r" eaLnBrk="1" latinLnBrk="0" hangingPunct="1">
              <a:buNone/>
              <a:defRPr kumimoji="0" lang="zh-CN" sz="4400" b="1">
                <a:solidFill>
                  <a:schemeClr val="tx1"/>
                </a:solidFill>
                <a:latin typeface="黑体" pitchFamily="49" charset="-122"/>
                <a:ea typeface="黑体" pitchFamily="49" charset="-122"/>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a:r>
              <a:rPr lang="zh-CN" altLang="en-US" dirty="0" smtClean="0"/>
              <a:t>单击此处编辑母版文本样式</a:t>
            </a:r>
          </a:p>
        </p:txBody>
      </p:sp>
    </p:spTree>
    <p:extLst>
      <p:ext uri="{BB962C8B-B14F-4D97-AF65-F5344CB8AC3E}">
        <p14:creationId xmlns:p14="http://schemas.microsoft.com/office/powerpoint/2010/main" val="376691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E8F5CD7-DE8A-4F86-95F5-100F17291F99}" type="datetimeFigureOut">
              <a:rPr lang="zh-CN" altLang="en-US"/>
              <a:pPr>
                <a:defRPr/>
              </a:pPr>
              <a:t>2018/12/10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FDCCA8-CE78-4250-A605-07D985A4995F}" type="slidenum">
              <a:rPr lang="zh-CN" altLang="en-US"/>
              <a:pPr>
                <a:defRPr/>
              </a:pPr>
              <a:t>‹#›</a:t>
            </a:fld>
            <a:endParaRPr lang="zh-CN" altLang="en-US"/>
          </a:p>
        </p:txBody>
      </p:sp>
    </p:spTree>
    <p:extLst>
      <p:ext uri="{BB962C8B-B14F-4D97-AF65-F5344CB8AC3E}">
        <p14:creationId xmlns:p14="http://schemas.microsoft.com/office/powerpoint/2010/main" val="347528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B5BD85B-8894-492C-9D07-06008A96C9B6}" type="datetimeFigureOut">
              <a:rPr lang="zh-CN" altLang="en-US"/>
              <a:pPr>
                <a:defRPr/>
              </a:pPr>
              <a:t>2018/12/10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6AD68B-C21E-4311-9CFE-9F5EC0C1EC25}" type="slidenum">
              <a:rPr lang="zh-CN" altLang="en-US"/>
              <a:pPr>
                <a:defRPr/>
              </a:pPr>
              <a:t>‹#›</a:t>
            </a:fld>
            <a:endParaRPr lang="zh-CN" altLang="en-US"/>
          </a:p>
        </p:txBody>
      </p:sp>
    </p:spTree>
    <p:extLst>
      <p:ext uri="{BB962C8B-B14F-4D97-AF65-F5344CB8AC3E}">
        <p14:creationId xmlns:p14="http://schemas.microsoft.com/office/powerpoint/2010/main" val="2793621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F371A15-5721-4075-83EA-F5825B67052E}" type="datetimeFigureOut">
              <a:rPr lang="zh-CN" altLang="en-US"/>
              <a:pPr>
                <a:defRPr/>
              </a:pPr>
              <a:t>2018/12/10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B3EA2A-F0E4-4ED3-ACA4-A95EE08F5B47}" type="slidenum">
              <a:rPr lang="zh-CN" altLang="en-US"/>
              <a:pPr>
                <a:defRPr/>
              </a:pPr>
              <a:t>‹#›</a:t>
            </a:fld>
            <a:endParaRPr lang="zh-CN" altLang="en-US"/>
          </a:p>
        </p:txBody>
      </p:sp>
    </p:spTree>
    <p:extLst>
      <p:ext uri="{BB962C8B-B14F-4D97-AF65-F5344CB8AC3E}">
        <p14:creationId xmlns:p14="http://schemas.microsoft.com/office/powerpoint/2010/main" val="34925515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B2DB10-DA64-46DA-85C1-D84A5165CF3A}" type="datetimeFigureOut">
              <a:rPr lang="zh-CN" altLang="en-US"/>
              <a:pPr>
                <a:defRPr/>
              </a:pPr>
              <a:t>2018/12/10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62D89A-803A-455A-A9FB-9E781C4B52EE}" type="slidenum">
              <a:rPr lang="zh-CN" altLang="en-US"/>
              <a:pPr>
                <a:defRPr/>
              </a:pPr>
              <a:t>‹#›</a:t>
            </a:fld>
            <a:endParaRPr lang="zh-CN" altLang="en-US"/>
          </a:p>
        </p:txBody>
      </p:sp>
    </p:spTree>
    <p:extLst>
      <p:ext uri="{BB962C8B-B14F-4D97-AF65-F5344CB8AC3E}">
        <p14:creationId xmlns:p14="http://schemas.microsoft.com/office/powerpoint/2010/main" val="2117166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3FD83D9-CDD7-4914-AC57-FA252D2EBEF7}" type="datetimeFigureOut">
              <a:rPr lang="zh-CN" altLang="en-US"/>
              <a:pPr>
                <a:defRPr/>
              </a:pPr>
              <a:t>2018/12/10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49E7E5-7010-42CC-BED8-94E9F968B2AC}" type="slidenum">
              <a:rPr lang="zh-CN" altLang="en-US"/>
              <a:pPr>
                <a:defRPr/>
              </a:pPr>
              <a:t>‹#›</a:t>
            </a:fld>
            <a:endParaRPr lang="zh-CN" altLang="en-US"/>
          </a:p>
        </p:txBody>
      </p:sp>
    </p:spTree>
    <p:extLst>
      <p:ext uri="{BB962C8B-B14F-4D97-AF65-F5344CB8AC3E}">
        <p14:creationId xmlns:p14="http://schemas.microsoft.com/office/powerpoint/2010/main" val="284840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1565275"/>
            <a:ext cx="500063" cy="0"/>
          </a:xfrm>
          <a:prstGeom prst="line">
            <a:avLst/>
          </a:prstGeom>
          <a:ln w="279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642938" y="1565275"/>
            <a:ext cx="8501062" cy="0"/>
          </a:xfrm>
          <a:prstGeom prst="line">
            <a:avLst/>
          </a:prstGeom>
          <a:ln w="279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36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736749"/>
            <a:ext cx="8229600" cy="4525963"/>
          </a:xfrm>
        </p:spPr>
        <p:txBody>
          <a:bodyPr/>
          <a:lstStyle>
            <a:lvl1pPr>
              <a:buClr>
                <a:schemeClr val="tx2"/>
              </a:buClr>
              <a:buSzPct val="79000"/>
              <a:buFont typeface="Wingdings" pitchFamily="2" charset="2"/>
              <a:buChar char="p"/>
              <a:defRPr sz="2800" b="1"/>
            </a:lvl1pPr>
            <a:lvl2pPr>
              <a:buClr>
                <a:schemeClr val="accent6">
                  <a:lumMod val="50000"/>
                </a:schemeClr>
              </a:buClr>
              <a:buSzPct val="90000"/>
              <a:buFont typeface="Arial" pitchFamily="34" charset="0"/>
              <a:buChar char="□"/>
              <a:defRPr sz="2400"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08502085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23100"/>
            <a:ext cx="9143968" cy="6834900"/>
          </a:xfrm>
          <a:prstGeom prst="rect">
            <a:avLst/>
          </a:prstGeom>
        </p:spPr>
      </p:pic>
      <p:sp>
        <p:nvSpPr>
          <p:cNvPr id="5" name="Rectangle 7"/>
          <p:cNvSpPr/>
          <p:nvPr userDrawn="1"/>
        </p:nvSpPr>
        <p:spPr>
          <a:xfrm>
            <a:off x="0" y="1704975"/>
            <a:ext cx="1295400" cy="1081083"/>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Rectangle 8"/>
          <p:cNvSpPr/>
          <p:nvPr userDrawn="1"/>
        </p:nvSpPr>
        <p:spPr>
          <a:xfrm>
            <a:off x="1371600" y="1704975"/>
            <a:ext cx="7772400" cy="1081083"/>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solidFill>
                <a:srgbClr val="000000"/>
              </a:solidFill>
            </a:endParaRPr>
          </a:p>
        </p:txBody>
      </p:sp>
      <p:sp>
        <p:nvSpPr>
          <p:cNvPr id="8" name="Title 1"/>
          <p:cNvSpPr txBox="1">
            <a:spLocks/>
          </p:cNvSpPr>
          <p:nvPr userDrawn="1"/>
        </p:nvSpPr>
        <p:spPr>
          <a:xfrm>
            <a:off x="1371600" y="1704975"/>
            <a:ext cx="7620000" cy="742950"/>
          </a:xfrm>
          <a:prstGeom prst="rect">
            <a:avLst/>
          </a:prstGeom>
        </p:spPr>
        <p:txBody>
          <a:bodyPr anchor="ctr">
            <a:normAutofit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16" name="标题 15"/>
          <p:cNvSpPr>
            <a:spLocks noGrp="1"/>
          </p:cNvSpPr>
          <p:nvPr>
            <p:ph type="title"/>
          </p:nvPr>
        </p:nvSpPr>
        <p:spPr>
          <a:xfrm>
            <a:off x="1357290" y="1745453"/>
            <a:ext cx="7500990" cy="969167"/>
          </a:xfrm>
        </p:spPr>
        <p:txBody>
          <a:bodyPr>
            <a:normAutofit/>
          </a:bodyPr>
          <a:lstStyle>
            <a:lvl1pPr algn="l">
              <a:defRPr sz="4400" b="1">
                <a:solidFill>
                  <a:srgbClr val="000000"/>
                </a:solidFill>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21815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1"/>
          <p:cNvSpPr>
            <a:spLocks noGrp="1" noChangeArrowheads="1"/>
          </p:cNvSpPr>
          <p:nvPr>
            <p:ph type="sldNum" sz="quarter" idx="12"/>
          </p:nvPr>
        </p:nvSpPr>
        <p:spPr>
          <a:ln/>
        </p:spPr>
        <p:txBody>
          <a:bodyPr/>
          <a:lstStyle>
            <a:lvl1pPr>
              <a:defRPr/>
            </a:lvl1pPr>
          </a:lstStyle>
          <a:p>
            <a:pPr>
              <a:defRPr/>
            </a:pPr>
            <a:fld id="{978E4017-C8CC-4228-8985-84869C6DC13E}" type="slidenum">
              <a:rPr lang="en-US" altLang="zh-CN"/>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直接连接符 4"/>
          <p:cNvCxnSpPr/>
          <p:nvPr userDrawn="1"/>
        </p:nvCxnSpPr>
        <p:spPr>
          <a:xfrm>
            <a:off x="0" y="1428750"/>
            <a:ext cx="500063"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642938" y="1428750"/>
            <a:ext cx="8501062"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buClr>
                <a:schemeClr val="tx2"/>
              </a:buClr>
              <a:buSzPct val="80000"/>
              <a:buFont typeface="Wingdings" pitchFamily="2" charset="2"/>
              <a:buChar char="p"/>
              <a:defRPr sz="2800" b="1"/>
            </a:lvl1pPr>
            <a:lvl2pPr>
              <a:defRPr sz="2400" b="1"/>
            </a:lvl2pPr>
            <a:lvl3pPr>
              <a:defRPr sz="2000" b="1"/>
            </a:lvl3pPr>
            <a:lvl4pPr>
              <a:defRPr sz="1800" b="1"/>
            </a:lvl4pPr>
            <a:lvl5pPr>
              <a:defRPr sz="1800" b="1"/>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070912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2444957-4613-4949-A1FF-9B9E5F068CF5}" type="datetimeFigureOut">
              <a:rPr lang="zh-CN" altLang="en-US"/>
              <a:pPr>
                <a:defRPr/>
              </a:pPr>
              <a:t>2018/12/10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1D8BB3-ACE7-45F1-8D34-0A62740549FE}" type="slidenum">
              <a:rPr lang="zh-CN" altLang="en-US"/>
              <a:pPr>
                <a:defRPr/>
              </a:pPr>
              <a:t>‹#›</a:t>
            </a:fld>
            <a:endParaRPr lang="zh-CN" altLang="en-US"/>
          </a:p>
        </p:txBody>
      </p:sp>
    </p:spTree>
    <p:extLst>
      <p:ext uri="{BB962C8B-B14F-4D97-AF65-F5344CB8AC3E}">
        <p14:creationId xmlns:p14="http://schemas.microsoft.com/office/powerpoint/2010/main" val="1267636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572" y="0"/>
            <a:ext cx="828652" cy="6215082"/>
          </a:xfrm>
        </p:spPr>
        <p:txBody>
          <a:bodyPr/>
          <a:lstStyle>
            <a:lvl1pPr>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cxnSp>
        <p:nvCxnSpPr>
          <p:cNvPr id="6" name="直接连接符 5"/>
          <p:cNvCxnSpPr/>
          <p:nvPr userDrawn="1"/>
        </p:nvCxnSpPr>
        <p:spPr>
          <a:xfrm flipV="1">
            <a:off x="1000100" y="0"/>
            <a:ext cx="29" cy="64292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00100" y="714356"/>
            <a:ext cx="0" cy="4000528"/>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291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7"/>
          <p:cNvSpPr/>
          <p:nvPr userDrawn="1"/>
        </p:nvSpPr>
        <p:spPr>
          <a:xfrm>
            <a:off x="0" y="5103813"/>
            <a:ext cx="1295400" cy="1111250"/>
          </a:xfrm>
          <a:prstGeom prst="rect">
            <a:avLst/>
          </a:prstGeom>
          <a:solidFill>
            <a:srgbClr val="FF0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4" name="Rectangle 8"/>
          <p:cNvSpPr/>
          <p:nvPr userDrawn="1"/>
        </p:nvSpPr>
        <p:spPr>
          <a:xfrm>
            <a:off x="1371600" y="5103813"/>
            <a:ext cx="7772400" cy="1111250"/>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Title 1"/>
          <p:cNvSpPr txBox="1">
            <a:spLocks/>
          </p:cNvSpPr>
          <p:nvPr userDrawn="1"/>
        </p:nvSpPr>
        <p:spPr>
          <a:xfrm>
            <a:off x="1371600" y="5103813"/>
            <a:ext cx="7620000" cy="657225"/>
          </a:xfrm>
          <a:prstGeom prst="rect">
            <a:avLst/>
          </a:prstGeom>
        </p:spPr>
        <p:txBody>
          <a:bodyPr anchor="ctr">
            <a:normAutofit fontScale="92500"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5" name="Text Placeholder 2"/>
          <p:cNvSpPr>
            <a:spLocks noGrp="1"/>
          </p:cNvSpPr>
          <p:nvPr>
            <p:ph type="body" idx="13"/>
          </p:nvPr>
        </p:nvSpPr>
        <p:spPr>
          <a:xfrm>
            <a:off x="1785918" y="3357562"/>
            <a:ext cx="7123113" cy="1652583"/>
          </a:xfrm>
        </p:spPr>
        <p:txBody>
          <a:bodyPr>
            <a:normAutofit/>
          </a:bodyPr>
          <a:lstStyle>
            <a:lvl1pPr algn="r" eaLnBrk="1" latinLnBrk="0" hangingPunct="1">
              <a:buNone/>
              <a:defRPr kumimoji="0" lang="zh-CN" sz="4400" b="1">
                <a:solidFill>
                  <a:schemeClr val="tx1"/>
                </a:solidFill>
                <a:latin typeface="黑体" pitchFamily="49" charset="-122"/>
                <a:ea typeface="黑体" pitchFamily="49" charset="-122"/>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a:r>
              <a:rPr lang="zh-CN" altLang="en-US" dirty="0" smtClean="0"/>
              <a:t>单击此处编辑母版文本样式</a:t>
            </a:r>
          </a:p>
        </p:txBody>
      </p:sp>
    </p:spTree>
    <p:extLst>
      <p:ext uri="{BB962C8B-B14F-4D97-AF65-F5344CB8AC3E}">
        <p14:creationId xmlns:p14="http://schemas.microsoft.com/office/powerpoint/2010/main" val="3841561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E8F5CD7-DE8A-4F86-95F5-100F17291F99}" type="datetimeFigureOut">
              <a:rPr lang="zh-CN" altLang="en-US"/>
              <a:pPr>
                <a:defRPr/>
              </a:pPr>
              <a:t>2018/12/10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FDCCA8-CE78-4250-A605-07D985A4995F}" type="slidenum">
              <a:rPr lang="zh-CN" altLang="en-US"/>
              <a:pPr>
                <a:defRPr/>
              </a:pPr>
              <a:t>‹#›</a:t>
            </a:fld>
            <a:endParaRPr lang="zh-CN" altLang="en-US"/>
          </a:p>
        </p:txBody>
      </p:sp>
    </p:spTree>
    <p:extLst>
      <p:ext uri="{BB962C8B-B14F-4D97-AF65-F5344CB8AC3E}">
        <p14:creationId xmlns:p14="http://schemas.microsoft.com/office/powerpoint/2010/main" val="2666621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B5BD85B-8894-492C-9D07-06008A96C9B6}" type="datetimeFigureOut">
              <a:rPr lang="zh-CN" altLang="en-US"/>
              <a:pPr>
                <a:defRPr/>
              </a:pPr>
              <a:t>2018/12/10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6AD68B-C21E-4311-9CFE-9F5EC0C1EC25}" type="slidenum">
              <a:rPr lang="zh-CN" altLang="en-US"/>
              <a:pPr>
                <a:defRPr/>
              </a:pPr>
              <a:t>‹#›</a:t>
            </a:fld>
            <a:endParaRPr lang="zh-CN" altLang="en-US"/>
          </a:p>
        </p:txBody>
      </p:sp>
    </p:spTree>
    <p:extLst>
      <p:ext uri="{BB962C8B-B14F-4D97-AF65-F5344CB8AC3E}">
        <p14:creationId xmlns:p14="http://schemas.microsoft.com/office/powerpoint/2010/main" val="2597269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F371A15-5721-4075-83EA-F5825B67052E}" type="datetimeFigureOut">
              <a:rPr lang="zh-CN" altLang="en-US"/>
              <a:pPr>
                <a:defRPr/>
              </a:pPr>
              <a:t>2018/12/10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B3EA2A-F0E4-4ED3-ACA4-A95EE08F5B47}" type="slidenum">
              <a:rPr lang="zh-CN" altLang="en-US"/>
              <a:pPr>
                <a:defRPr/>
              </a:pPr>
              <a:t>‹#›</a:t>
            </a:fld>
            <a:endParaRPr lang="zh-CN" altLang="en-US"/>
          </a:p>
        </p:txBody>
      </p:sp>
    </p:spTree>
    <p:extLst>
      <p:ext uri="{BB962C8B-B14F-4D97-AF65-F5344CB8AC3E}">
        <p14:creationId xmlns:p14="http://schemas.microsoft.com/office/powerpoint/2010/main" val="4088405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B2DB10-DA64-46DA-85C1-D84A5165CF3A}" type="datetimeFigureOut">
              <a:rPr lang="zh-CN" altLang="en-US"/>
              <a:pPr>
                <a:defRPr/>
              </a:pPr>
              <a:t>2018/12/10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62D89A-803A-455A-A9FB-9E781C4B52EE}" type="slidenum">
              <a:rPr lang="zh-CN" altLang="en-US"/>
              <a:pPr>
                <a:defRPr/>
              </a:pPr>
              <a:t>‹#›</a:t>
            </a:fld>
            <a:endParaRPr lang="zh-CN" altLang="en-US"/>
          </a:p>
        </p:txBody>
      </p:sp>
    </p:spTree>
    <p:extLst>
      <p:ext uri="{BB962C8B-B14F-4D97-AF65-F5344CB8AC3E}">
        <p14:creationId xmlns:p14="http://schemas.microsoft.com/office/powerpoint/2010/main" val="4195299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1"/>
          <p:cNvSpPr>
            <a:spLocks noGrp="1" noChangeArrowheads="1"/>
          </p:cNvSpPr>
          <p:nvPr>
            <p:ph type="sldNum" sz="quarter" idx="12"/>
          </p:nvPr>
        </p:nvSpPr>
        <p:spPr>
          <a:ln/>
        </p:spPr>
        <p:txBody>
          <a:bodyPr/>
          <a:lstStyle>
            <a:lvl1pPr>
              <a:defRPr/>
            </a:lvl1pPr>
          </a:lstStyle>
          <a:p>
            <a:pPr>
              <a:defRPr/>
            </a:pPr>
            <a:fld id="{33192182-7509-4F1A-A05D-B8CDBFC2E25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1"/>
          <p:cNvSpPr>
            <a:spLocks noGrp="1" noChangeArrowheads="1"/>
          </p:cNvSpPr>
          <p:nvPr>
            <p:ph type="sldNum" sz="quarter" idx="12"/>
          </p:nvPr>
        </p:nvSpPr>
        <p:spPr>
          <a:ln/>
        </p:spPr>
        <p:txBody>
          <a:bodyPr/>
          <a:lstStyle>
            <a:lvl1pPr>
              <a:defRPr/>
            </a:lvl1pPr>
          </a:lstStyle>
          <a:p>
            <a:pPr>
              <a:defRPr/>
            </a:pPr>
            <a:fld id="{A78E53A4-C0B8-4731-AB1E-DFCB1831CC8E}"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1"/>
          <p:cNvSpPr>
            <a:spLocks noGrp="1" noChangeArrowheads="1"/>
          </p:cNvSpPr>
          <p:nvPr>
            <p:ph type="sldNum" sz="quarter" idx="12"/>
          </p:nvPr>
        </p:nvSpPr>
        <p:spPr>
          <a:ln/>
        </p:spPr>
        <p:txBody>
          <a:bodyPr/>
          <a:lstStyle>
            <a:lvl1pPr>
              <a:defRPr/>
            </a:lvl1pPr>
          </a:lstStyle>
          <a:p>
            <a:pPr>
              <a:defRPr/>
            </a:pPr>
            <a:fld id="{F011697E-AD7E-4988-9A3E-876D5EA49E7B}"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1"/>
          <p:cNvSpPr>
            <a:spLocks noGrp="1" noChangeArrowheads="1"/>
          </p:cNvSpPr>
          <p:nvPr>
            <p:ph type="sldNum" sz="quarter" idx="12"/>
          </p:nvPr>
        </p:nvSpPr>
        <p:spPr>
          <a:ln/>
        </p:spPr>
        <p:txBody>
          <a:bodyPr/>
          <a:lstStyle>
            <a:lvl1pPr>
              <a:defRPr/>
            </a:lvl1pPr>
          </a:lstStyle>
          <a:p>
            <a:pPr>
              <a:defRPr/>
            </a:pPr>
            <a:fld id="{BD3C2F80-E0C1-4280-A3F3-24183A3D16B3}"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1"/>
          <p:cNvSpPr>
            <a:spLocks noGrp="1" noChangeArrowheads="1"/>
          </p:cNvSpPr>
          <p:nvPr>
            <p:ph type="sldNum" sz="quarter" idx="12"/>
          </p:nvPr>
        </p:nvSpPr>
        <p:spPr>
          <a:ln/>
        </p:spPr>
        <p:txBody>
          <a:bodyPr/>
          <a:lstStyle>
            <a:lvl1pPr>
              <a:defRPr/>
            </a:lvl1pPr>
          </a:lstStyle>
          <a:p>
            <a:pPr>
              <a:defRPr/>
            </a:pPr>
            <a:fld id="{E53C472B-09C9-40F9-8F01-6AE7F486603A}"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1"/>
          <p:cNvSpPr>
            <a:spLocks noGrp="1" noChangeArrowheads="1"/>
          </p:cNvSpPr>
          <p:nvPr>
            <p:ph type="sldNum" sz="quarter" idx="12"/>
          </p:nvPr>
        </p:nvSpPr>
        <p:spPr>
          <a:ln/>
        </p:spPr>
        <p:txBody>
          <a:bodyPr/>
          <a:lstStyle>
            <a:lvl1pPr>
              <a:defRPr/>
            </a:lvl1pPr>
          </a:lstStyle>
          <a:p>
            <a:pPr>
              <a:defRPr/>
            </a:pPr>
            <a:fld id="{F6130CB1-1436-4A2A-AD69-0591D3744FAC}"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Freeform 2"/>
          <p:cNvSpPr>
            <a:spLocks/>
          </p:cNvSpPr>
          <p:nvPr/>
        </p:nvSpPr>
        <p:spPr bwMode="hidden">
          <a:xfrm>
            <a:off x="6627813" y="6429375"/>
            <a:ext cx="285750" cy="209550"/>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pPr>
              <a:defRPr/>
            </a:pPr>
            <a:endParaRPr lang="zh-CN" altLang="en-US"/>
          </a:p>
        </p:txBody>
      </p:sp>
      <p:grpSp>
        <p:nvGrpSpPr>
          <p:cNvPr id="36867" name="Group 3"/>
          <p:cNvGrpSpPr>
            <a:grpSpLocks/>
          </p:cNvGrpSpPr>
          <p:nvPr/>
        </p:nvGrpSpPr>
        <p:grpSpPr bwMode="auto">
          <a:xfrm>
            <a:off x="3175" y="4267200"/>
            <a:ext cx="9140825" cy="2590800"/>
            <a:chOff x="2" y="2688"/>
            <a:chExt cx="5758" cy="1632"/>
          </a:xfrm>
        </p:grpSpPr>
        <p:sp>
          <p:nvSpPr>
            <p:cNvPr id="5124" name="Freeform 4"/>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zh-CN" altLang="en-US"/>
            </a:p>
          </p:txBody>
        </p:sp>
        <p:grpSp>
          <p:nvGrpSpPr>
            <p:cNvPr id="36874" name="Group 5"/>
            <p:cNvGrpSpPr>
              <a:grpSpLocks/>
            </p:cNvGrpSpPr>
            <p:nvPr userDrawn="1"/>
          </p:nvGrpSpPr>
          <p:grpSpPr bwMode="auto">
            <a:xfrm>
              <a:off x="3528" y="3715"/>
              <a:ext cx="792" cy="521"/>
              <a:chOff x="3527" y="3715"/>
              <a:chExt cx="792" cy="521"/>
            </a:xfrm>
          </p:grpSpPr>
          <p:sp>
            <p:nvSpPr>
              <p:cNvPr id="5126" name="Oval 6"/>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a:defRPr/>
                </a:pPr>
                <a:endParaRPr lang="zh-CN" altLang="en-US"/>
              </a:p>
            </p:txBody>
          </p:sp>
          <p:sp>
            <p:nvSpPr>
              <p:cNvPr id="5127"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5128" name="Oval 8"/>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zh-CN" altLang="en-US"/>
              </a:p>
            </p:txBody>
          </p:sp>
          <p:sp>
            <p:nvSpPr>
              <p:cNvPr id="5129"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5130"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zh-CN" altLang="en-US"/>
              </a:p>
            </p:txBody>
          </p:sp>
          <p:sp>
            <p:nvSpPr>
              <p:cNvPr id="5131" name="Freeform 11"/>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a:defRPr/>
                </a:pPr>
                <a:endParaRPr lang="zh-CN" altLang="en-US"/>
              </a:p>
            </p:txBody>
          </p:sp>
          <p:sp>
            <p:nvSpPr>
              <p:cNvPr id="5132" name="Freeform 12"/>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a:defRPr/>
                </a:pPr>
                <a:endParaRPr lang="zh-CN" altLang="en-US"/>
              </a:p>
            </p:txBody>
          </p:sp>
          <p:sp>
            <p:nvSpPr>
              <p:cNvPr id="5133" name="Freeform 13"/>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zh-CN" altLang="en-US"/>
              </a:p>
            </p:txBody>
          </p:sp>
          <p:sp>
            <p:nvSpPr>
              <p:cNvPr id="5134" name="Freeform 14"/>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a:defRPr/>
                </a:pPr>
                <a:endParaRPr lang="zh-CN" altLang="en-US"/>
              </a:p>
            </p:txBody>
          </p:sp>
          <p:sp>
            <p:nvSpPr>
              <p:cNvPr id="5135" name="Freeform 15"/>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a:defRPr/>
                </a:pPr>
                <a:endParaRPr lang="zh-CN" altLang="en-US"/>
              </a:p>
            </p:txBody>
          </p:sp>
          <p:sp>
            <p:nvSpPr>
              <p:cNvPr id="5136"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zh-CN" altLang="en-US"/>
              </a:p>
            </p:txBody>
          </p:sp>
        </p:grpSp>
        <p:grpSp>
          <p:nvGrpSpPr>
            <p:cNvPr id="36875" name="Group 17"/>
            <p:cNvGrpSpPr>
              <a:grpSpLocks/>
            </p:cNvGrpSpPr>
            <p:nvPr userDrawn="1"/>
          </p:nvGrpSpPr>
          <p:grpSpPr bwMode="auto">
            <a:xfrm>
              <a:off x="1776" y="3631"/>
              <a:ext cx="1626" cy="683"/>
              <a:chOff x="1776" y="3631"/>
              <a:chExt cx="1626" cy="683"/>
            </a:xfrm>
          </p:grpSpPr>
          <p:sp>
            <p:nvSpPr>
              <p:cNvPr id="5138"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a:defRPr/>
                </a:pPr>
                <a:endParaRPr lang="zh-CN" altLang="en-US"/>
              </a:p>
            </p:txBody>
          </p:sp>
          <p:sp>
            <p:nvSpPr>
              <p:cNvPr id="5139"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a:defRPr/>
                </a:pPr>
                <a:endParaRPr lang="zh-CN" altLang="en-US"/>
              </a:p>
            </p:txBody>
          </p:sp>
          <p:sp>
            <p:nvSpPr>
              <p:cNvPr id="5140"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a:defRPr/>
                </a:pPr>
                <a:endParaRPr lang="zh-CN" altLang="en-US"/>
              </a:p>
            </p:txBody>
          </p:sp>
          <p:sp>
            <p:nvSpPr>
              <p:cNvPr id="5141"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5142"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5143"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5144" name="Oval 24"/>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a:defRPr/>
                </a:pPr>
                <a:endParaRPr lang="zh-CN" altLang="en-US"/>
              </a:p>
            </p:txBody>
          </p:sp>
          <p:sp>
            <p:nvSpPr>
              <p:cNvPr id="5145"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a:defRPr/>
                </a:pPr>
                <a:endParaRPr lang="zh-CN" altLang="en-US"/>
              </a:p>
            </p:txBody>
          </p:sp>
          <p:sp>
            <p:nvSpPr>
              <p:cNvPr id="5146" name="Freeform 26"/>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a:defRPr/>
                </a:pPr>
                <a:endParaRPr lang="zh-CN" altLang="en-US"/>
              </a:p>
            </p:txBody>
          </p:sp>
          <p:sp>
            <p:nvSpPr>
              <p:cNvPr id="5147" name="Freeform 27"/>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a:defRPr/>
                </a:pPr>
                <a:endParaRPr lang="zh-CN" altLang="en-US"/>
              </a:p>
            </p:txBody>
          </p:sp>
          <p:sp>
            <p:nvSpPr>
              <p:cNvPr id="5148" name="Freeform 28"/>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a:defRPr/>
                </a:pPr>
                <a:endParaRPr lang="zh-CN" altLang="en-US"/>
              </a:p>
            </p:txBody>
          </p:sp>
          <p:sp>
            <p:nvSpPr>
              <p:cNvPr id="5149" name="Freeform 29"/>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a:defRPr/>
                </a:pPr>
                <a:endParaRPr lang="zh-CN" altLang="en-US"/>
              </a:p>
            </p:txBody>
          </p:sp>
          <p:sp>
            <p:nvSpPr>
              <p:cNvPr id="5150" name="Freeform 30"/>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pPr>
                  <a:defRPr/>
                </a:pPr>
                <a:endParaRPr lang="zh-CN" altLang="en-US"/>
              </a:p>
            </p:txBody>
          </p:sp>
          <p:sp>
            <p:nvSpPr>
              <p:cNvPr id="5151" name="Freeform 31"/>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pPr>
                  <a:defRPr/>
                </a:pPr>
                <a:endParaRPr lang="zh-CN" altLang="en-US"/>
              </a:p>
            </p:txBody>
          </p:sp>
          <p:sp>
            <p:nvSpPr>
              <p:cNvPr id="5152" name="Freeform 32"/>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zh-CN" altLang="en-US"/>
              </a:p>
            </p:txBody>
          </p:sp>
          <p:sp>
            <p:nvSpPr>
              <p:cNvPr id="5153" name="Freeform 33"/>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zh-CN" altLang="en-US"/>
              </a:p>
            </p:txBody>
          </p:sp>
          <p:sp>
            <p:nvSpPr>
              <p:cNvPr id="5154" name="Freeform 34"/>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zh-CN" altLang="en-US"/>
              </a:p>
            </p:txBody>
          </p:sp>
          <p:sp>
            <p:nvSpPr>
              <p:cNvPr id="5155" name="Freeform 35"/>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pPr>
                  <a:defRPr/>
                </a:pPr>
                <a:endParaRPr lang="zh-CN" altLang="en-US"/>
              </a:p>
            </p:txBody>
          </p:sp>
        </p:grpSp>
        <p:grpSp>
          <p:nvGrpSpPr>
            <p:cNvPr id="36876" name="Group 36"/>
            <p:cNvGrpSpPr>
              <a:grpSpLocks/>
            </p:cNvGrpSpPr>
            <p:nvPr userDrawn="1"/>
          </p:nvGrpSpPr>
          <p:grpSpPr bwMode="auto">
            <a:xfrm>
              <a:off x="4128" y="3360"/>
              <a:ext cx="1351" cy="821"/>
              <a:chOff x="4128" y="3360"/>
              <a:chExt cx="1351" cy="821"/>
            </a:xfrm>
          </p:grpSpPr>
          <p:sp>
            <p:nvSpPr>
              <p:cNvPr id="5157" name="Freeform 37"/>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zh-CN" altLang="en-US"/>
              </a:p>
            </p:txBody>
          </p:sp>
          <p:sp>
            <p:nvSpPr>
              <p:cNvPr id="5158" name="Freeform 38"/>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zh-CN" altLang="en-US"/>
              </a:p>
            </p:txBody>
          </p:sp>
          <p:sp>
            <p:nvSpPr>
              <p:cNvPr id="5159" name="Freeform 39"/>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a:defRPr/>
                </a:pPr>
                <a:endParaRPr lang="zh-CN" altLang="en-US"/>
              </a:p>
            </p:txBody>
          </p:sp>
          <p:sp>
            <p:nvSpPr>
              <p:cNvPr id="5160" name="Freeform 40"/>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zh-CN" altLang="en-US"/>
              </a:p>
            </p:txBody>
          </p:sp>
          <p:sp>
            <p:nvSpPr>
              <p:cNvPr id="5161" name="Freeform 41"/>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zh-CN" altLang="en-US"/>
              </a:p>
            </p:txBody>
          </p:sp>
          <p:sp>
            <p:nvSpPr>
              <p:cNvPr id="5162" name="Freeform 42"/>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zh-CN" altLang="en-US"/>
              </a:p>
            </p:txBody>
          </p:sp>
          <p:sp>
            <p:nvSpPr>
              <p:cNvPr id="5163" name="Freeform 43"/>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zh-CN" altLang="en-US"/>
              </a:p>
            </p:txBody>
          </p:sp>
          <p:sp>
            <p:nvSpPr>
              <p:cNvPr id="5164" name="Freeform 44"/>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pPr>
                  <a:defRPr/>
                </a:pPr>
                <a:endParaRPr lang="zh-CN" altLang="en-US"/>
              </a:p>
            </p:txBody>
          </p:sp>
          <p:sp>
            <p:nvSpPr>
              <p:cNvPr id="5165" name="Freeform 45"/>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a:defRPr/>
                </a:pPr>
                <a:endParaRPr lang="zh-CN" altLang="en-US"/>
              </a:p>
            </p:txBody>
          </p:sp>
          <p:sp>
            <p:nvSpPr>
              <p:cNvPr id="5166" name="Freeform 46"/>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zh-CN" altLang="en-US"/>
              </a:p>
            </p:txBody>
          </p:sp>
          <p:sp>
            <p:nvSpPr>
              <p:cNvPr id="5167" name="Freeform 47"/>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zh-CN" altLang="en-US"/>
              </a:p>
            </p:txBody>
          </p:sp>
          <p:sp>
            <p:nvSpPr>
              <p:cNvPr id="5168" name="Oval 48"/>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a:defRPr/>
                </a:pPr>
                <a:endParaRPr lang="zh-CN" altLang="en-US"/>
              </a:p>
            </p:txBody>
          </p:sp>
          <p:sp>
            <p:nvSpPr>
              <p:cNvPr id="5169"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5170"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zh-CN" altLang="en-US"/>
              </a:p>
            </p:txBody>
          </p:sp>
          <p:sp>
            <p:nvSpPr>
              <p:cNvPr id="5171"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zh-CN" altLang="en-US"/>
              </a:p>
            </p:txBody>
          </p:sp>
          <p:sp>
            <p:nvSpPr>
              <p:cNvPr id="5172" name="Oval 52"/>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zh-CN" altLang="en-US"/>
              </a:p>
            </p:txBody>
          </p:sp>
          <p:sp>
            <p:nvSpPr>
              <p:cNvPr id="5173" name="Oval 53"/>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zh-CN" altLang="en-US"/>
              </a:p>
            </p:txBody>
          </p:sp>
        </p:grpSp>
        <p:grpSp>
          <p:nvGrpSpPr>
            <p:cNvPr id="36877" name="Group 54"/>
            <p:cNvGrpSpPr>
              <a:grpSpLocks/>
            </p:cNvGrpSpPr>
            <p:nvPr userDrawn="1"/>
          </p:nvGrpSpPr>
          <p:grpSpPr bwMode="auto">
            <a:xfrm>
              <a:off x="5280" y="3024"/>
              <a:ext cx="425" cy="258"/>
              <a:chOff x="5280" y="3024"/>
              <a:chExt cx="425" cy="258"/>
            </a:xfrm>
          </p:grpSpPr>
          <p:sp>
            <p:nvSpPr>
              <p:cNvPr id="5175" name="Freeform 55"/>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sp>
            <p:nvSpPr>
              <p:cNvPr id="5176" name="Freeform 56"/>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sp>
            <p:nvSpPr>
              <p:cNvPr id="5177" name="Freeform 57"/>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sp>
            <p:nvSpPr>
              <p:cNvPr id="5178" name="Freeform 58"/>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sp>
            <p:nvSpPr>
              <p:cNvPr id="5179" name="Freeform 59"/>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zh-CN" altLang="en-US"/>
              </a:p>
            </p:txBody>
          </p:sp>
          <p:sp>
            <p:nvSpPr>
              <p:cNvPr id="5180" name="Freeform 60"/>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zh-CN" altLang="en-US"/>
              </a:p>
            </p:txBody>
          </p:sp>
          <p:sp>
            <p:nvSpPr>
              <p:cNvPr id="5181" name="Freeform 61"/>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zh-CN" altLang="en-US"/>
              </a:p>
            </p:txBody>
          </p:sp>
          <p:grpSp>
            <p:nvGrpSpPr>
              <p:cNvPr id="36885" name="Group 62"/>
              <p:cNvGrpSpPr>
                <a:grpSpLocks/>
              </p:cNvGrpSpPr>
              <p:nvPr/>
            </p:nvGrpSpPr>
            <p:grpSpPr bwMode="auto">
              <a:xfrm>
                <a:off x="5381" y="3085"/>
                <a:ext cx="227" cy="132"/>
                <a:chOff x="5381" y="3085"/>
                <a:chExt cx="227" cy="132"/>
              </a:xfrm>
            </p:grpSpPr>
            <p:sp>
              <p:nvSpPr>
                <p:cNvPr id="5183"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defRPr/>
                  </a:pPr>
                  <a:endParaRPr lang="zh-CN" altLang="en-US"/>
                </a:p>
              </p:txBody>
            </p:sp>
            <p:sp>
              <p:nvSpPr>
                <p:cNvPr id="5184"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defRPr/>
                  </a:pPr>
                  <a:endParaRPr lang="zh-CN" altLang="en-US"/>
                </a:p>
              </p:txBody>
            </p:sp>
            <p:sp>
              <p:nvSpPr>
                <p:cNvPr id="5185"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defRPr/>
                  </a:pPr>
                  <a:endParaRPr lang="zh-CN" altLang="en-US"/>
                </a:p>
              </p:txBody>
            </p:sp>
            <p:sp>
              <p:nvSpPr>
                <p:cNvPr id="5186"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defRPr/>
                  </a:pPr>
                  <a:endParaRPr lang="zh-CN" altLang="en-US"/>
                </a:p>
              </p:txBody>
            </p:sp>
          </p:grpSp>
        </p:grpSp>
      </p:grpSp>
      <p:sp>
        <p:nvSpPr>
          <p:cNvPr id="5187" name="Rectangle 67"/>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smtClean="0"/>
              <a:t>单击此处编辑母版标题样式</a:t>
            </a:r>
          </a:p>
        </p:txBody>
      </p:sp>
      <p:sp>
        <p:nvSpPr>
          <p:cNvPr id="5188" name="Rectangle 68"/>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89" name="Rectangle 6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effectLst>
                  <a:outerShdw blurRad="38100" dist="38100" dir="2700000" algn="tl">
                    <a:srgbClr val="000000"/>
                  </a:outerShdw>
                </a:effectLst>
              </a:defRPr>
            </a:lvl1pPr>
          </a:lstStyle>
          <a:p>
            <a:pPr>
              <a:defRPr/>
            </a:pPr>
            <a:endParaRPr lang="en-US" altLang="zh-CN"/>
          </a:p>
        </p:txBody>
      </p:sp>
      <p:sp>
        <p:nvSpPr>
          <p:cNvPr id="5190" name="Rectangle 7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effectLst>
                  <a:outerShdw blurRad="38100" dist="38100" dir="2700000" algn="tl">
                    <a:srgbClr val="000000"/>
                  </a:outerShdw>
                </a:effectLst>
              </a:defRPr>
            </a:lvl1pPr>
          </a:lstStyle>
          <a:p>
            <a:pPr>
              <a:defRPr/>
            </a:pPr>
            <a:endParaRPr lang="en-US" altLang="zh-CN"/>
          </a:p>
        </p:txBody>
      </p:sp>
      <p:sp>
        <p:nvSpPr>
          <p:cNvPr id="5191" name="Rectangle 7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smtClean="0">
                <a:effectLst>
                  <a:outerShdw blurRad="38100" dist="38100" dir="2700000" algn="tl">
                    <a:srgbClr val="000000"/>
                  </a:outerShdw>
                </a:effectLst>
              </a:defRPr>
            </a:lvl1pPr>
          </a:lstStyle>
          <a:p>
            <a:pPr>
              <a:defRPr/>
            </a:pPr>
            <a:fld id="{D313DC83-D82C-4FB3-886E-8B4691D13903}"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680"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黑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黑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黑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黑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黑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黑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黑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黑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itchFamily="2" charset="2"/>
        <a:buChar char="Ø"/>
        <a:defRPr sz="3200" b="1">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itchFamily="2" charset="2"/>
        <a:buChar char="l"/>
        <a:defRPr sz="28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Char char="•"/>
        <a:defRPr sz="2400"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SzPct val="50000"/>
        <a:buFont typeface="Wingdings" pitchFamily="2" charset="2"/>
        <a:buChar char="l"/>
        <a:defRPr sz="20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442132A-9179-41EA-A835-F36B5DAAB920}" type="datetimeFigureOut">
              <a:rPr lang="zh-CN" altLang="en-US"/>
              <a:pPr>
                <a:defRPr/>
              </a:pPr>
              <a:t>2018/12/10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B1080BA-14DB-47FD-9782-35F6390738A4}" type="slidenum">
              <a:rPr lang="zh-CN" altLang="en-US"/>
              <a:pPr>
                <a:defRPr/>
              </a:pPr>
              <a:t>‹#›</a:t>
            </a:fld>
            <a:endParaRPr lang="zh-CN" altLang="en-US"/>
          </a:p>
        </p:txBody>
      </p:sp>
    </p:spTree>
    <p:extLst>
      <p:ext uri="{BB962C8B-B14F-4D97-AF65-F5344CB8AC3E}">
        <p14:creationId xmlns:p14="http://schemas.microsoft.com/office/powerpoint/2010/main" val="251269645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442132A-9179-41EA-A835-F36B5DAAB920}" type="datetimeFigureOut">
              <a:rPr lang="zh-CN" altLang="en-US"/>
              <a:pPr>
                <a:defRPr/>
              </a:pPr>
              <a:t>2018/12/10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B1080BA-14DB-47FD-9782-35F6390738A4}" type="slidenum">
              <a:rPr lang="zh-CN" altLang="en-US"/>
              <a:pPr>
                <a:defRPr/>
              </a:pPr>
              <a:t>‹#›</a:t>
            </a:fld>
            <a:endParaRPr lang="zh-CN" altLang="en-US"/>
          </a:p>
        </p:txBody>
      </p:sp>
    </p:spTree>
    <p:extLst>
      <p:ext uri="{BB962C8B-B14F-4D97-AF65-F5344CB8AC3E}">
        <p14:creationId xmlns:p14="http://schemas.microsoft.com/office/powerpoint/2010/main" val="365110748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11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hyperlink" Target="video/&#21160;&#30011;/&#23735;&#23665;&#24335;&#23721;&#28342;&#22320;&#35980;.swf" TargetMode="External"/></Relationships>
</file>

<file path=ppt/slides/_rels/slide117.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7.xml"/><Relationship Id="rId1" Type="http://schemas.openxmlformats.org/officeDocument/2006/relationships/vmlDrawing" Target="../drawings/vmlDrawing17.vml"/><Relationship Id="rId6" Type="http://schemas.openxmlformats.org/officeDocument/2006/relationships/image" Target="../media/image85.emf"/><Relationship Id="rId5" Type="http://schemas.openxmlformats.org/officeDocument/2006/relationships/oleObject" Target="../embeddings/oleObject27.bin"/><Relationship Id="rId4" Type="http://schemas.openxmlformats.org/officeDocument/2006/relationships/image" Target="../media/image84.emf"/></Relationships>
</file>

<file path=ppt/slides/_rels/slide11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7.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92.jpeg"/><Relationship Id="rId7" Type="http://schemas.openxmlformats.org/officeDocument/2006/relationships/image" Target="../media/image90.emf"/><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oleObject" Target="../embeddings/oleObject30.bin"/><Relationship Id="rId5" Type="http://schemas.openxmlformats.org/officeDocument/2006/relationships/image" Target="../media/image89.emf"/><Relationship Id="rId4" Type="http://schemas.openxmlformats.org/officeDocument/2006/relationships/oleObject" Target="../embeddings/oleObject29.bin"/><Relationship Id="rId9" Type="http://schemas.openxmlformats.org/officeDocument/2006/relationships/image" Target="../media/image91.emf"/></Relationships>
</file>

<file path=ppt/slides/_rels/slide1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2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oleObject" Target="../embeddings/oleObject32.bin"/><Relationship Id="rId7"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95.emf"/></Relationships>
</file>

<file path=ppt/slides/_rels/slide123.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98.e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oleObject" Target="../embeddings/oleObject35.bin"/><Relationship Id="rId5" Type="http://schemas.openxmlformats.org/officeDocument/2006/relationships/image" Target="../media/image97.emf"/><Relationship Id="rId4" Type="http://schemas.openxmlformats.org/officeDocument/2006/relationships/oleObject" Target="../embeddings/oleObject34.bin"/></Relationships>
</file>

<file path=ppt/slides/_rels/slide124.xml.rels><?xml version="1.0" encoding="UTF-8" standalone="yes"?>
<Relationships xmlns="http://schemas.openxmlformats.org/package/2006/relationships"><Relationship Id="rId8" Type="http://schemas.openxmlformats.org/officeDocument/2006/relationships/hyperlink" Target="video/&#21160;&#30011;/&#28393;&#27969;&#21644;&#28689;&#24067;.swf" TargetMode="External"/><Relationship Id="rId3" Type="http://schemas.openxmlformats.org/officeDocument/2006/relationships/image" Target="../media/image66.jpeg"/><Relationship Id="rId7" Type="http://schemas.openxmlformats.org/officeDocument/2006/relationships/image" Target="../media/image100.emf"/><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oleObject" Target="../embeddings/oleObject37.bin"/><Relationship Id="rId5" Type="http://schemas.openxmlformats.org/officeDocument/2006/relationships/image" Target="../media/image99.emf"/><Relationship Id="rId10" Type="http://schemas.openxmlformats.org/officeDocument/2006/relationships/image" Target="../media/image101.emf"/><Relationship Id="rId4" Type="http://schemas.openxmlformats.org/officeDocument/2006/relationships/oleObject" Target="../embeddings/oleObject36.bin"/><Relationship Id="rId9" Type="http://schemas.openxmlformats.org/officeDocument/2006/relationships/oleObject" Target="../embeddings/oleObject38.bin"/></Relationships>
</file>

<file path=ppt/slides/_rels/slide1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2.jpeg"/><Relationship Id="rId1" Type="http://schemas.openxmlformats.org/officeDocument/2006/relationships/slideLayout" Target="../slideLayouts/slideLayout4.xml"/><Relationship Id="rId4" Type="http://schemas.openxmlformats.org/officeDocument/2006/relationships/hyperlink" Target="video/&#21160;&#30011;/&#28689;&#24067;.swf"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92.jpeg"/><Relationship Id="rId7" Type="http://schemas.openxmlformats.org/officeDocument/2006/relationships/image" Target="../media/image104.emf"/><Relationship Id="rId2" Type="http://schemas.openxmlformats.org/officeDocument/2006/relationships/slideLayout" Target="../slideLayouts/slideLayout17.xml"/><Relationship Id="rId1" Type="http://schemas.openxmlformats.org/officeDocument/2006/relationships/vmlDrawing" Target="../drawings/vmlDrawing22.vml"/><Relationship Id="rId6" Type="http://schemas.openxmlformats.org/officeDocument/2006/relationships/oleObject" Target="../embeddings/oleObject40.bin"/><Relationship Id="rId5" Type="http://schemas.openxmlformats.org/officeDocument/2006/relationships/image" Target="../media/image89.emf"/><Relationship Id="rId4" Type="http://schemas.openxmlformats.org/officeDocument/2006/relationships/oleObject" Target="../embeddings/oleObject39.bin"/><Relationship Id="rId9" Type="http://schemas.openxmlformats.org/officeDocument/2006/relationships/image" Target="../media/image105.emf"/></Relationships>
</file>

<file path=ppt/slides/_rels/slide1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video/&#21160;&#30011;/&#24425;&#27744;.swf" TargetMode="Externa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17.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17.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17.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7.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7.xml"/><Relationship Id="rId1" Type="http://schemas.openxmlformats.org/officeDocument/2006/relationships/vmlDrawing" Target="../drawings/vmlDrawing23.vml"/><Relationship Id="rId5" Type="http://schemas.openxmlformats.org/officeDocument/2006/relationships/image" Target="../media/image107.jpeg"/><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7.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17.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17.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17.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7.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17.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17.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17.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17.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17.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7.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17.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17.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17.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77.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17.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7.xml"/><Relationship Id="rId1" Type="http://schemas.openxmlformats.org/officeDocument/2006/relationships/vmlDrawing" Target="../drawings/vmlDrawing24.vml"/><Relationship Id="rId4" Type="http://schemas.openxmlformats.org/officeDocument/2006/relationships/image" Target="../media/image117.png"/></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17.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18.png"/></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17.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82.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17.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17.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17.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17.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17.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0.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17.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119.png"/></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17.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7.xml"/><Relationship Id="rId1" Type="http://schemas.openxmlformats.org/officeDocument/2006/relationships/vmlDrawing" Target="../drawings/vmlDrawing27.vml"/><Relationship Id="rId4" Type="http://schemas.openxmlformats.org/officeDocument/2006/relationships/image" Target="../media/image120.png"/></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17.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6.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17.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9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0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129.png"/></Relationships>
</file>

<file path=ppt/slides/_rels/slide20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7.xml"/></Relationships>
</file>

<file path=ppt/slides/_rels/slide21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7.xml"/></Relationships>
</file>

<file path=ppt/slides/_rels/slide213.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17.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214.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17.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215.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17.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216.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17.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217.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17.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218.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17.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7.xml"/><Relationship Id="rId1" Type="http://schemas.openxmlformats.org/officeDocument/2006/relationships/vmlDrawing" Target="../drawings/vmlDrawing30.vml"/><Relationship Id="rId4" Type="http://schemas.openxmlformats.org/officeDocument/2006/relationships/image" Target="../media/image1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7.xml"/></Relationships>
</file>

<file path=ppt/slides/_rels/slide22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hyperlink" Target="http://www.iecool.com/pic/show/601/83884.htm" TargetMode="Externa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hyperlink" Target="http://www.iecool.com/pic/show/601/83891.htm" TargetMode="Externa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hyperlink" Target="http://www.iecool.com/pic/show/601/83865.htm" TargetMode="Externa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hyperlink" Target="http://news.qq.com/a/20060901/000864_5.htm" TargetMode="Externa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17.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227.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hyperlink" Target="http://images3.ctrip.com/wri/images/200902/202085521725213718734.jpg" TargetMode="Externa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17.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239.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17.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17.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241.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3.xml.rels><?xml version="1.0" encoding="UTF-8" standalone="yes"?>
<Relationships xmlns="http://schemas.openxmlformats.org/package/2006/relationships"><Relationship Id="rId3" Type="http://schemas.openxmlformats.org/officeDocument/2006/relationships/diagramLayout" Target="../diagrams/layout78.xml"/><Relationship Id="rId2" Type="http://schemas.openxmlformats.org/officeDocument/2006/relationships/diagramData" Target="../diagrams/data78.xml"/><Relationship Id="rId1" Type="http://schemas.openxmlformats.org/officeDocument/2006/relationships/slideLayout" Target="../slideLayouts/slideLayout17.xml"/><Relationship Id="rId6" Type="http://schemas.microsoft.com/office/2007/relationships/diagramDrawing" Target="../diagrams/drawing78.xml"/><Relationship Id="rId5" Type="http://schemas.openxmlformats.org/officeDocument/2006/relationships/diagramColors" Target="../diagrams/colors78.xml"/><Relationship Id="rId4" Type="http://schemas.openxmlformats.org/officeDocument/2006/relationships/diagramQuickStyle" Target="../diagrams/quickStyle78.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7.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7.xml"/><Relationship Id="rId1" Type="http://schemas.openxmlformats.org/officeDocument/2006/relationships/vmlDrawing" Target="../drawings/vmlDrawing3.v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7.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7.xml"/><Relationship Id="rId1" Type="http://schemas.openxmlformats.org/officeDocument/2006/relationships/vmlDrawing" Target="../drawings/vmlDrawing4.v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7.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7.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7.xml"/><Relationship Id="rId1" Type="http://schemas.openxmlformats.org/officeDocument/2006/relationships/vmlDrawing" Target="../drawings/vmlDrawing5.vml"/><Relationship Id="rId5" Type="http://schemas.openxmlformats.org/officeDocument/2006/relationships/image" Target="../media/image30.jpe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7.xml"/><Relationship Id="rId1" Type="http://schemas.openxmlformats.org/officeDocument/2006/relationships/vmlDrawing" Target="../drawings/vmlDrawing6.vml"/><Relationship Id="rId5" Type="http://schemas.openxmlformats.org/officeDocument/2006/relationships/image" Target="../media/image31.png"/><Relationship Id="rId4" Type="http://schemas.openxmlformats.org/officeDocument/2006/relationships/oleObject" Target="../embeddings/oleObject6.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7.xml"/><Relationship Id="rId1" Type="http://schemas.openxmlformats.org/officeDocument/2006/relationships/vmlDrawing" Target="../drawings/vmlDrawing7.vml"/><Relationship Id="rId5" Type="http://schemas.openxmlformats.org/officeDocument/2006/relationships/image" Target="../media/image34.jpg"/><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8.vml"/><Relationship Id="rId5" Type="http://schemas.openxmlformats.org/officeDocument/2006/relationships/image" Target="../media/image36.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7.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7.xml"/><Relationship Id="rId1" Type="http://schemas.openxmlformats.org/officeDocument/2006/relationships/vmlDrawing" Target="../drawings/vmlDrawing9.v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7.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7.xml"/><Relationship Id="rId1" Type="http://schemas.openxmlformats.org/officeDocument/2006/relationships/vmlDrawing" Target="../drawings/vmlDrawing10.vml"/><Relationship Id="rId6" Type="http://schemas.openxmlformats.org/officeDocument/2006/relationships/image" Target="../media/image47.emf"/><Relationship Id="rId5" Type="http://schemas.openxmlformats.org/officeDocument/2006/relationships/oleObject" Target="../embeddings/oleObject11.bin"/><Relationship Id="rId4" Type="http://schemas.openxmlformats.org/officeDocument/2006/relationships/image" Target="../media/image46.emf"/></Relationships>
</file>

<file path=ppt/slides/_rels/slide8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7.xml"/><Relationship Id="rId1" Type="http://schemas.openxmlformats.org/officeDocument/2006/relationships/vmlDrawing" Target="../drawings/vmlDrawing11.vml"/><Relationship Id="rId4" Type="http://schemas.openxmlformats.org/officeDocument/2006/relationships/image" Target="../media/image51.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7.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7.xml"/><Relationship Id="rId1" Type="http://schemas.openxmlformats.org/officeDocument/2006/relationships/vmlDrawing" Target="../drawings/vmlDrawing12.vml"/><Relationship Id="rId6" Type="http://schemas.openxmlformats.org/officeDocument/2006/relationships/image" Target="../media/image53.emf"/><Relationship Id="rId5" Type="http://schemas.openxmlformats.org/officeDocument/2006/relationships/oleObject" Target="../embeddings/oleObject15.bin"/><Relationship Id="rId4" Type="http://schemas.openxmlformats.org/officeDocument/2006/relationships/image" Target="../media/image52.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7.xml"/><Relationship Id="rId1" Type="http://schemas.openxmlformats.org/officeDocument/2006/relationships/vmlDrawing" Target="../drawings/vmlDrawing13.vml"/><Relationship Id="rId6" Type="http://schemas.openxmlformats.org/officeDocument/2006/relationships/image" Target="../media/image55.emf"/><Relationship Id="rId5" Type="http://schemas.openxmlformats.org/officeDocument/2006/relationships/oleObject" Target="../embeddings/oleObject17.bin"/><Relationship Id="rId4" Type="http://schemas.openxmlformats.org/officeDocument/2006/relationships/image" Target="../media/image54.emf"/></Relationships>
</file>

<file path=ppt/slides/_rels/slide9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7.xml"/><Relationship Id="rId1" Type="http://schemas.openxmlformats.org/officeDocument/2006/relationships/vmlDrawing" Target="../drawings/vmlDrawing14.vml"/><Relationship Id="rId6" Type="http://schemas.openxmlformats.org/officeDocument/2006/relationships/image" Target="../media/image57.emf"/><Relationship Id="rId5" Type="http://schemas.openxmlformats.org/officeDocument/2006/relationships/oleObject" Target="../embeddings/oleObject19.bin"/><Relationship Id="rId4" Type="http://schemas.openxmlformats.org/officeDocument/2006/relationships/image" Target="../media/image56.emf"/></Relationships>
</file>

<file path=ppt/slides/_rels/slide9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17.xml"/><Relationship Id="rId1" Type="http://schemas.openxmlformats.org/officeDocument/2006/relationships/vmlDrawing" Target="../drawings/vmlDrawing15.vml"/><Relationship Id="rId6" Type="http://schemas.openxmlformats.org/officeDocument/2006/relationships/image" Target="../media/image60.emf"/><Relationship Id="rId5" Type="http://schemas.openxmlformats.org/officeDocument/2006/relationships/oleObject" Target="../embeddings/oleObject22.bin"/><Relationship Id="rId10" Type="http://schemas.openxmlformats.org/officeDocument/2006/relationships/image" Target="../media/image62.emf"/><Relationship Id="rId4" Type="http://schemas.openxmlformats.org/officeDocument/2006/relationships/image" Target="../media/image59.emf"/><Relationship Id="rId9" Type="http://schemas.openxmlformats.org/officeDocument/2006/relationships/oleObject" Target="../embeddings/oleObject24.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7.xml"/><Relationship Id="rId1" Type="http://schemas.openxmlformats.org/officeDocument/2006/relationships/vmlDrawing" Target="../drawings/vmlDrawing16.vml"/><Relationship Id="rId4" Type="http://schemas.openxmlformats.org/officeDocument/2006/relationships/image" Target="../media/image63.emf"/></Relationships>
</file>

<file path=ppt/slides/_rels/slide9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video/&#21160;&#30011;/&#28342;&#27934;&#22320;&#35980;.swf" TargetMode="External"/><Relationship Id="rId4" Type="http://schemas.openxmlformats.org/officeDocument/2006/relationships/hyperlink" Target="video/&#21160;&#30011;/&#23735;&#23665;&#24335;&#23721;&#28342;&#22320;&#35980;.swf" TargetMode="Externa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normAutofit/>
          </a:bodyPr>
          <a:lstStyle/>
          <a:p>
            <a:r>
              <a:rPr lang="zh-CN" altLang="en-US" dirty="0" smtClean="0"/>
              <a:t>第</a:t>
            </a:r>
            <a:r>
              <a:rPr lang="en-US" altLang="zh-CN" dirty="0"/>
              <a:t>7</a:t>
            </a:r>
            <a:r>
              <a:rPr lang="zh-CN" altLang="en-US" dirty="0" smtClean="0"/>
              <a:t>章  地貌</a:t>
            </a:r>
            <a:endParaRPr lang="zh-CN" altLang="en-US" dirty="0"/>
          </a:p>
        </p:txBody>
      </p:sp>
    </p:spTree>
    <p:extLst>
      <p:ext uri="{BB962C8B-B14F-4D97-AF65-F5344CB8AC3E}">
        <p14:creationId xmlns:p14="http://schemas.microsoft.com/office/powerpoint/2010/main" val="331175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山地按</a:t>
            </a:r>
            <a:r>
              <a:rPr lang="zh-CN" altLang="en-US" dirty="0" smtClean="0"/>
              <a:t>绝对高度的分类</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287593614"/>
              </p:ext>
            </p:extLst>
          </p:nvPr>
        </p:nvGraphicFramePr>
        <p:xfrm>
          <a:off x="683568" y="1844825"/>
          <a:ext cx="7560840" cy="3960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2006228165252222613"/>
          <p:cNvPicPr>
            <a:picLocks noChangeAspect="1" noChangeArrowheads="1"/>
          </p:cNvPicPr>
          <p:nvPr/>
        </p:nvPicPr>
        <p:blipFill>
          <a:blip r:embed="rId2"/>
          <a:srcRect/>
          <a:stretch>
            <a:fillRect/>
          </a:stretch>
        </p:blipFill>
        <p:spPr bwMode="auto">
          <a:xfrm>
            <a:off x="2555776" y="1919050"/>
            <a:ext cx="6588224" cy="4946887"/>
          </a:xfrm>
          <a:prstGeom prst="rect">
            <a:avLst/>
          </a:prstGeom>
          <a:noFill/>
          <a:ln w="9525">
            <a:noFill/>
            <a:miter lim="800000"/>
            <a:headEnd/>
            <a:tailEnd/>
          </a:ln>
        </p:spPr>
      </p:pic>
      <p:pic>
        <p:nvPicPr>
          <p:cNvPr id="233475" name="Picture 3" descr="20051221102620372653"/>
          <p:cNvPicPr>
            <a:picLocks noChangeAspect="1" noChangeArrowheads="1"/>
          </p:cNvPicPr>
          <p:nvPr/>
        </p:nvPicPr>
        <p:blipFill>
          <a:blip r:embed="rId3"/>
          <a:srcRect/>
          <a:stretch>
            <a:fillRect/>
          </a:stretch>
        </p:blipFill>
        <p:spPr bwMode="auto">
          <a:xfrm>
            <a:off x="107504" y="4890111"/>
            <a:ext cx="2634044" cy="1975826"/>
          </a:xfrm>
          <a:prstGeom prst="rect">
            <a:avLst/>
          </a:prstGeom>
          <a:noFill/>
          <a:ln w="9525">
            <a:noFill/>
            <a:miter lim="800000"/>
            <a:headEnd/>
            <a:tailEnd/>
          </a:ln>
        </p:spPr>
      </p:pic>
      <p:sp>
        <p:nvSpPr>
          <p:cNvPr id="2" name="标题 1"/>
          <p:cNvSpPr>
            <a:spLocks noGrp="1"/>
          </p:cNvSpPr>
          <p:nvPr>
            <p:ph type="title"/>
          </p:nvPr>
        </p:nvSpPr>
        <p:spPr/>
        <p:txBody>
          <a:bodyPr>
            <a:normAutofit/>
          </a:bodyPr>
          <a:lstStyle/>
          <a:p>
            <a:r>
              <a:rPr lang="zh-CN" altLang="en-US" dirty="0"/>
              <a:t>③树正群</a:t>
            </a:r>
            <a:r>
              <a:rPr lang="zh-CN" altLang="en-US" dirty="0" smtClean="0"/>
              <a:t>海</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33475"/>
                                        </p:tgtEl>
                                        <p:attrNameLst>
                                          <p:attrName>style.visibility</p:attrName>
                                        </p:attrNameLst>
                                      </p:cBhvr>
                                      <p:to>
                                        <p:strVal val="visible"/>
                                      </p:to>
                                    </p:set>
                                    <p:anim calcmode="lin" valueType="num">
                                      <p:cBhvr>
                                        <p:cTn id="7" dur="1000" fill="hold"/>
                                        <p:tgtEl>
                                          <p:spTgt spid="233475"/>
                                        </p:tgtEl>
                                        <p:attrNameLst>
                                          <p:attrName>ppt_w</p:attrName>
                                        </p:attrNameLst>
                                      </p:cBhvr>
                                      <p:tavLst>
                                        <p:tav tm="0">
                                          <p:val>
                                            <p:strVal val="#ppt_w+.3"/>
                                          </p:val>
                                        </p:tav>
                                        <p:tav tm="100000">
                                          <p:val>
                                            <p:strVal val="#ppt_w"/>
                                          </p:val>
                                        </p:tav>
                                      </p:tavLst>
                                    </p:anim>
                                    <p:anim calcmode="lin" valueType="num">
                                      <p:cBhvr>
                                        <p:cTn id="8" dur="1000" fill="hold"/>
                                        <p:tgtEl>
                                          <p:spTgt spid="233475"/>
                                        </p:tgtEl>
                                        <p:attrNameLst>
                                          <p:attrName>ppt_h</p:attrName>
                                        </p:attrNameLst>
                                      </p:cBhvr>
                                      <p:tavLst>
                                        <p:tav tm="0">
                                          <p:val>
                                            <p:strVal val="#ppt_h"/>
                                          </p:val>
                                        </p:tav>
                                        <p:tav tm="100000">
                                          <p:val>
                                            <p:strVal val="#ppt_h"/>
                                          </p:val>
                                        </p:tav>
                                      </p:tavLst>
                                    </p:anim>
                                    <p:animEffect transition="in" filter="fade">
                                      <p:cBhvr>
                                        <p:cTn id="9" dur="1000"/>
                                        <p:tgtEl>
                                          <p:spTgt spid="233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九寨沟风光-珍珠滩"/>
          <p:cNvPicPr>
            <a:picLocks noChangeAspect="1" noChangeArrowheads="1"/>
          </p:cNvPicPr>
          <p:nvPr/>
        </p:nvPicPr>
        <p:blipFill>
          <a:blip r:embed="rId2"/>
          <a:srcRect/>
          <a:stretch>
            <a:fillRect/>
          </a:stretch>
        </p:blipFill>
        <p:spPr bwMode="auto">
          <a:xfrm>
            <a:off x="827584" y="1772816"/>
            <a:ext cx="6684235" cy="5013176"/>
          </a:xfrm>
          <a:prstGeom prst="rect">
            <a:avLst/>
          </a:prstGeom>
          <a:noFill/>
          <a:ln w="9525">
            <a:noFill/>
            <a:miter lim="800000"/>
            <a:headEnd/>
            <a:tailEnd/>
          </a:ln>
        </p:spPr>
      </p:pic>
      <p:sp>
        <p:nvSpPr>
          <p:cNvPr id="2" name="标题 1"/>
          <p:cNvSpPr>
            <a:spLocks noGrp="1"/>
          </p:cNvSpPr>
          <p:nvPr>
            <p:ph type="title"/>
          </p:nvPr>
        </p:nvSpPr>
        <p:spPr/>
        <p:txBody>
          <a:bodyPr>
            <a:normAutofit/>
          </a:bodyPr>
          <a:lstStyle/>
          <a:p>
            <a:r>
              <a:rPr lang="zh-CN" altLang="en-US" dirty="0" smtClean="0"/>
              <a:t>④珍珠滩 </a:t>
            </a:r>
            <a:endParaRPr lang="zh-CN" altLang="en-US" dirty="0"/>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20060718210446974"/>
          <p:cNvPicPr>
            <a:picLocks noChangeAspect="1" noChangeArrowheads="1"/>
          </p:cNvPicPr>
          <p:nvPr/>
        </p:nvPicPr>
        <p:blipFill>
          <a:blip r:embed="rId2"/>
          <a:srcRect/>
          <a:stretch>
            <a:fillRect/>
          </a:stretch>
        </p:blipFill>
        <p:spPr bwMode="auto">
          <a:xfrm>
            <a:off x="683568" y="1772816"/>
            <a:ext cx="6696744" cy="5022558"/>
          </a:xfrm>
          <a:prstGeom prst="rect">
            <a:avLst/>
          </a:prstGeom>
          <a:noFill/>
          <a:ln w="9525">
            <a:noFill/>
            <a:miter lim="800000"/>
            <a:headEnd/>
            <a:tailEnd/>
          </a:ln>
        </p:spPr>
      </p:pic>
      <p:sp>
        <p:nvSpPr>
          <p:cNvPr id="2" name="标题 1"/>
          <p:cNvSpPr>
            <a:spLocks noGrp="1"/>
          </p:cNvSpPr>
          <p:nvPr>
            <p:ph type="title"/>
          </p:nvPr>
        </p:nvSpPr>
        <p:spPr/>
        <p:txBody>
          <a:bodyPr>
            <a:normAutofit/>
          </a:bodyPr>
          <a:lstStyle/>
          <a:p>
            <a:r>
              <a:rPr lang="zh-CN" altLang="en-US" dirty="0"/>
              <a:t>⑤犀牛滩 </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九寨沟风光-树正瀑布"/>
          <p:cNvPicPr>
            <a:picLocks noChangeAspect="1" noChangeArrowheads="1"/>
          </p:cNvPicPr>
          <p:nvPr/>
        </p:nvPicPr>
        <p:blipFill>
          <a:blip r:embed="rId2"/>
          <a:srcRect/>
          <a:stretch>
            <a:fillRect/>
          </a:stretch>
        </p:blipFill>
        <p:spPr bwMode="auto">
          <a:xfrm>
            <a:off x="683568" y="1772816"/>
            <a:ext cx="6300192" cy="4726238"/>
          </a:xfrm>
          <a:prstGeom prst="rect">
            <a:avLst/>
          </a:prstGeom>
          <a:noFill/>
          <a:ln w="9525">
            <a:noFill/>
            <a:miter lim="800000"/>
            <a:headEnd/>
            <a:tailEnd/>
          </a:ln>
        </p:spPr>
      </p:pic>
      <p:sp>
        <p:nvSpPr>
          <p:cNvPr id="3" name="标题 2"/>
          <p:cNvSpPr>
            <a:spLocks noGrp="1"/>
          </p:cNvSpPr>
          <p:nvPr>
            <p:ph type="title"/>
          </p:nvPr>
        </p:nvSpPr>
        <p:spPr/>
        <p:txBody>
          <a:bodyPr>
            <a:normAutofit/>
          </a:bodyPr>
          <a:lstStyle/>
          <a:p>
            <a:r>
              <a:rPr lang="zh-CN" altLang="en-US" dirty="0"/>
              <a:t>⑥树正瀑布 </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20050126181005345"/>
          <p:cNvPicPr>
            <a:picLocks noChangeAspect="1" noChangeArrowheads="1"/>
          </p:cNvPicPr>
          <p:nvPr/>
        </p:nvPicPr>
        <p:blipFill>
          <a:blip r:embed="rId2"/>
          <a:srcRect/>
          <a:stretch>
            <a:fillRect/>
          </a:stretch>
        </p:blipFill>
        <p:spPr bwMode="auto">
          <a:xfrm>
            <a:off x="755575" y="1772816"/>
            <a:ext cx="6518163" cy="4896544"/>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⑦诺日朗瀑布</a:t>
            </a:r>
            <a:endParaRPr lang="zh-CN" altLang="en-US" dirty="0"/>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200303050572_28880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4" descr="2006418000710"/>
          <p:cNvPicPr>
            <a:picLocks noChangeAspect="1" noChangeArrowheads="1"/>
          </p:cNvPicPr>
          <p:nvPr/>
        </p:nvPicPr>
        <p:blipFill>
          <a:blip r:embed="rId2"/>
          <a:srcRect/>
          <a:stretch>
            <a:fillRect/>
          </a:stretch>
        </p:blipFill>
        <p:spPr bwMode="auto">
          <a:xfrm>
            <a:off x="0" y="0"/>
            <a:ext cx="9144000" cy="6851650"/>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4" descr="200303050568_28879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4" descr="20061318314579"/>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6" descr="20051117151341296054"/>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smtClean="0"/>
              <a:t>2. </a:t>
            </a:r>
            <a:r>
              <a:rPr lang="zh-CN" altLang="en-US" dirty="0" smtClean="0"/>
              <a:t>平原</a:t>
            </a:r>
            <a:endParaRPr lang="zh-CN" altLang="en-US" dirty="0" smtClean="0"/>
          </a:p>
        </p:txBody>
      </p:sp>
      <p:sp>
        <p:nvSpPr>
          <p:cNvPr id="2" name="内容占位符 1"/>
          <p:cNvSpPr>
            <a:spLocks noGrp="1"/>
          </p:cNvSpPr>
          <p:nvPr>
            <p:ph idx="1"/>
          </p:nvPr>
        </p:nvSpPr>
        <p:spPr/>
        <p:txBody>
          <a:bodyPr/>
          <a:lstStyle/>
          <a:p>
            <a:r>
              <a:rPr lang="zh-CN" altLang="en-US" sz="2800" dirty="0" smtClean="0"/>
              <a:t>定义：一种广阔、平坦、地势起伏很小的地貌形态类型。</a:t>
            </a:r>
          </a:p>
          <a:p>
            <a:r>
              <a:rPr lang="zh-CN" altLang="en-US" sz="2800" dirty="0" smtClean="0"/>
              <a:t>特点：</a:t>
            </a:r>
          </a:p>
          <a:p>
            <a:pPr lvl="1"/>
            <a:r>
              <a:rPr lang="zh-CN" altLang="en-US" sz="2400" dirty="0" smtClean="0"/>
              <a:t>都不是严格的几何平面。</a:t>
            </a:r>
          </a:p>
          <a:p>
            <a:pPr lvl="1"/>
            <a:r>
              <a:rPr lang="zh-CN" altLang="en-US" sz="2400" dirty="0" smtClean="0"/>
              <a:t>内部经常包括许多次级地貌类型。</a:t>
            </a:r>
          </a:p>
          <a:p>
            <a:pPr lvl="2"/>
            <a:r>
              <a:rPr lang="zh-CN" altLang="en-US" sz="2000" dirty="0" smtClean="0"/>
              <a:t>冲积平原上的河床</a:t>
            </a:r>
          </a:p>
          <a:p>
            <a:pPr lvl="2"/>
            <a:r>
              <a:rPr lang="zh-CN" altLang="en-US" sz="2000" dirty="0" smtClean="0"/>
              <a:t>河漫滩</a:t>
            </a:r>
          </a:p>
          <a:p>
            <a:pPr lvl="2"/>
            <a:r>
              <a:rPr lang="zh-CN" altLang="en-US" sz="2000" dirty="0" smtClean="0"/>
              <a:t>自然堤</a:t>
            </a:r>
          </a:p>
          <a:p>
            <a:pPr lvl="2"/>
            <a:r>
              <a:rPr lang="zh-CN" altLang="en-US" sz="2000" dirty="0" smtClean="0"/>
              <a:t>河间洼地</a:t>
            </a:r>
          </a:p>
          <a:p>
            <a:pPr lvl="2"/>
            <a:r>
              <a:rPr lang="zh-CN" altLang="en-US" sz="2000" dirty="0" smtClean="0"/>
              <a:t>决口扇</a:t>
            </a:r>
          </a:p>
          <a:p>
            <a:pPr lvl="2"/>
            <a:r>
              <a:rPr lang="zh-CN" altLang="en-US" sz="2000" dirty="0" smtClean="0"/>
              <a:t>三角洲</a:t>
            </a:r>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4" descr="3_bi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4" descr="200611221120746"/>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4" descr="20061318322716"/>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5" descr="20064180024965"/>
          <p:cNvPicPr>
            <a:picLocks noChangeAspect="1" noChangeArrowheads="1"/>
          </p:cNvPicPr>
          <p:nvPr/>
        </p:nvPicPr>
        <p:blipFill>
          <a:blip r:embed="rId2"/>
          <a:srcRect/>
          <a:stretch>
            <a:fillRect/>
          </a:stretch>
        </p:blipFill>
        <p:spPr bwMode="auto">
          <a:xfrm>
            <a:off x="0" y="0"/>
            <a:ext cx="9144000" cy="6838950"/>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9" descr="200622816525222261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2" descr="第六集"/>
          <p:cNvPicPr>
            <a:picLocks noChangeAspect="1" noChangeArrowheads="1"/>
          </p:cNvPicPr>
          <p:nvPr/>
        </p:nvPicPr>
        <p:blipFill>
          <a:blip r:embed="rId2"/>
          <a:srcRect/>
          <a:stretch>
            <a:fillRect/>
          </a:stretch>
        </p:blipFill>
        <p:spPr bwMode="auto">
          <a:xfrm>
            <a:off x="2016125" y="1736725"/>
            <a:ext cx="6521450" cy="4221163"/>
          </a:xfrm>
          <a:prstGeom prst="rect">
            <a:avLst/>
          </a:prstGeom>
          <a:noFill/>
          <a:ln w="9525">
            <a:noFill/>
            <a:miter lim="800000"/>
            <a:headEnd/>
            <a:tailEnd/>
          </a:ln>
        </p:spPr>
      </p:pic>
      <p:pic>
        <p:nvPicPr>
          <p:cNvPr id="239619" name="Picture 3" descr="20064180024965"/>
          <p:cNvPicPr>
            <a:picLocks noChangeAspect="1" noChangeArrowheads="1"/>
          </p:cNvPicPr>
          <p:nvPr/>
        </p:nvPicPr>
        <p:blipFill>
          <a:blip r:embed="rId3"/>
          <a:srcRect/>
          <a:stretch>
            <a:fillRect/>
          </a:stretch>
        </p:blipFill>
        <p:spPr bwMode="auto">
          <a:xfrm>
            <a:off x="2016125" y="1736725"/>
            <a:ext cx="6521450" cy="4221163"/>
          </a:xfrm>
          <a:prstGeom prst="rect">
            <a:avLst/>
          </a:prstGeom>
          <a:noFill/>
          <a:ln w="9525">
            <a:noFill/>
            <a:miter lim="800000"/>
            <a:headEnd/>
            <a:tailEnd/>
          </a:ln>
        </p:spPr>
      </p:pic>
      <p:pic>
        <p:nvPicPr>
          <p:cNvPr id="239620" name="Picture 4" descr="%BE%C5%D5%AF%B9%B5%B7%E7%BE%B0%CD%BC%C6%AC_jiuzhaigou_photos_ap"/>
          <p:cNvPicPr>
            <a:picLocks noChangeAspect="1" noChangeArrowheads="1"/>
          </p:cNvPicPr>
          <p:nvPr/>
        </p:nvPicPr>
        <p:blipFill>
          <a:blip r:embed="rId4"/>
          <a:srcRect/>
          <a:stretch>
            <a:fillRect/>
          </a:stretch>
        </p:blipFill>
        <p:spPr bwMode="auto">
          <a:xfrm>
            <a:off x="2016125" y="1736725"/>
            <a:ext cx="6521450" cy="4221163"/>
          </a:xfrm>
          <a:prstGeom prst="rect">
            <a:avLst/>
          </a:prstGeom>
          <a:noFill/>
          <a:ln w="9525">
            <a:noFill/>
            <a:miter lim="800000"/>
            <a:headEnd/>
            <a:tailEnd/>
          </a:ln>
        </p:spPr>
      </p:pic>
      <p:sp>
        <p:nvSpPr>
          <p:cNvPr id="239621" name="Rectangle 5"/>
          <p:cNvSpPr>
            <a:spLocks noGrp="1" noChangeArrowheads="1"/>
          </p:cNvSpPr>
          <p:nvPr>
            <p:ph type="title"/>
          </p:nvPr>
        </p:nvSpPr>
        <p:spPr/>
        <p:txBody>
          <a:bodyPr/>
          <a:lstStyle/>
          <a:p>
            <a:pPr eaLnBrk="1" hangingPunct="1">
              <a:defRPr/>
            </a:pPr>
            <a:r>
              <a:rPr lang="zh-CN" altLang="en-US" smtClean="0"/>
              <a:t>九寨地貌的组成</a:t>
            </a:r>
          </a:p>
        </p:txBody>
      </p:sp>
      <p:sp>
        <p:nvSpPr>
          <p:cNvPr id="239622" name="Rectangle 6"/>
          <p:cNvSpPr>
            <a:spLocks noGrp="1" noChangeArrowheads="1"/>
          </p:cNvSpPr>
          <p:nvPr>
            <p:ph type="body" idx="1"/>
          </p:nvPr>
        </p:nvSpPr>
        <p:spPr>
          <a:xfrm>
            <a:off x="457200" y="1600200"/>
            <a:ext cx="1692275" cy="1069975"/>
          </a:xfrm>
        </p:spPr>
        <p:txBody>
          <a:bodyPr/>
          <a:lstStyle/>
          <a:p>
            <a:pPr eaLnBrk="1" hangingPunct="1">
              <a:defRPr/>
            </a:pPr>
            <a:r>
              <a:rPr lang="zh-CN" altLang="en-US" smtClean="0"/>
              <a:t>湖泊</a:t>
            </a:r>
          </a:p>
        </p:txBody>
      </p:sp>
      <p:sp>
        <p:nvSpPr>
          <p:cNvPr id="239623" name="Rectangle 7"/>
          <p:cNvSpPr>
            <a:spLocks noChangeArrowheads="1"/>
          </p:cNvSpPr>
          <p:nvPr/>
        </p:nvSpPr>
        <p:spPr bwMode="auto">
          <a:xfrm>
            <a:off x="395288" y="5013325"/>
            <a:ext cx="4572000" cy="944563"/>
          </a:xfrm>
          <a:prstGeom prst="rect">
            <a:avLst/>
          </a:prstGeom>
          <a:noFill/>
          <a:ln w="9525">
            <a:noFill/>
            <a:miter lim="800000"/>
            <a:headEnd/>
            <a:tailEnd/>
          </a:ln>
        </p:spPr>
        <p:txBody>
          <a:bodyPr>
            <a:spAutoFit/>
          </a:bodyPr>
          <a:lstStyle/>
          <a:p>
            <a:pPr>
              <a:buClr>
                <a:srgbClr val="FF0000"/>
              </a:buClr>
              <a:buFont typeface="Wingdings" pitchFamily="2" charset="2"/>
              <a:buChar char="Ø"/>
            </a:pPr>
            <a:r>
              <a:rPr kumimoji="1" lang="zh-CN" altLang="en-US" sz="3200" b="1">
                <a:solidFill>
                  <a:srgbClr val="000066"/>
                </a:solidFill>
              </a:rPr>
              <a:t>瀑布</a:t>
            </a:r>
          </a:p>
          <a:p>
            <a:pPr>
              <a:buClr>
                <a:srgbClr val="FF0000"/>
              </a:buClr>
              <a:buFont typeface="Wingdings" pitchFamily="2" charset="2"/>
              <a:buChar char="Ø"/>
            </a:pPr>
            <a:endParaRPr kumimoji="1" lang="en-US" altLang="zh-CN" sz="2400" b="1">
              <a:solidFill>
                <a:srgbClr val="000066"/>
              </a:solidFill>
              <a:latin typeface="Times New Roman" pitchFamily="18" charset="0"/>
            </a:endParaRPr>
          </a:p>
        </p:txBody>
      </p:sp>
      <p:sp>
        <p:nvSpPr>
          <p:cNvPr id="239624" name="Rectangle 8"/>
          <p:cNvSpPr>
            <a:spLocks noChangeArrowheads="1"/>
          </p:cNvSpPr>
          <p:nvPr/>
        </p:nvSpPr>
        <p:spPr bwMode="auto">
          <a:xfrm>
            <a:off x="323850" y="3321050"/>
            <a:ext cx="1319213" cy="579438"/>
          </a:xfrm>
          <a:prstGeom prst="rect">
            <a:avLst/>
          </a:prstGeom>
          <a:noFill/>
          <a:ln w="9525">
            <a:noFill/>
            <a:miter lim="800000"/>
            <a:headEnd/>
            <a:tailEnd/>
          </a:ln>
        </p:spPr>
        <p:txBody>
          <a:bodyPr wrap="none">
            <a:spAutoFit/>
          </a:bodyPr>
          <a:lstStyle/>
          <a:p>
            <a:pPr>
              <a:buClr>
                <a:srgbClr val="FF0000"/>
              </a:buClr>
              <a:buFont typeface="Wingdings" pitchFamily="2" charset="2"/>
              <a:buChar char="Ø"/>
            </a:pPr>
            <a:r>
              <a:rPr kumimoji="1" lang="zh-CN" altLang="en-US" sz="3200" b="1">
                <a:solidFill>
                  <a:srgbClr val="000066"/>
                </a:solidFill>
              </a:rPr>
              <a:t>滩流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9622">
                                            <p:txEl>
                                              <p:pRg st="0" end="0"/>
                                            </p:txEl>
                                          </p:spTgt>
                                        </p:tgtEl>
                                        <p:attrNameLst>
                                          <p:attrName>style.visibility</p:attrName>
                                        </p:attrNameLst>
                                      </p:cBhvr>
                                      <p:to>
                                        <p:strVal val="visible"/>
                                      </p:to>
                                    </p:set>
                                    <p:animEffect transition="in" filter="slide(fromBottom)">
                                      <p:cBhvr>
                                        <p:cTn id="7" dur="1000"/>
                                        <p:tgtEl>
                                          <p:spTgt spid="239622">
                                            <p:txEl>
                                              <p:pRg st="0" end="0"/>
                                            </p:txEl>
                                          </p:spTgt>
                                        </p:tgtEl>
                                      </p:cBhvr>
                                    </p:animEffect>
                                  </p:childTnLst>
                                  <p:subTnLst>
                                    <p:animClr clrSpc="rgb" dir="cw">
                                      <p:cBhvr override="childStyle">
                                        <p:cTn dur="1" fill="hold" display="0" masterRel="nextClick" afterEffect="1"/>
                                        <p:tgtEl>
                                          <p:spTgt spid="239622">
                                            <p:txEl>
                                              <p:pRg st="0" end="0"/>
                                            </p:txEl>
                                          </p:spTgt>
                                        </p:tgtEl>
                                        <p:attrNameLst>
                                          <p:attrName>ppt_c</p:attrName>
                                        </p:attrNameLst>
                                      </p:cBhvr>
                                      <p:to>
                                        <a:srgbClr val="FF9900"/>
                                      </p:to>
                                    </p:animClr>
                                  </p:subTnLst>
                                </p:cTn>
                              </p:par>
                              <p:par>
                                <p:cTn id="8" presetID="55" presetClass="entr" presetSubtype="0" fill="hold" nodeType="withEffect">
                                  <p:stCondLst>
                                    <p:cond delay="0"/>
                                  </p:stCondLst>
                                  <p:childTnLst>
                                    <p:set>
                                      <p:cBhvr>
                                        <p:cTn id="9" dur="1" fill="hold">
                                          <p:stCondLst>
                                            <p:cond delay="0"/>
                                          </p:stCondLst>
                                        </p:cTn>
                                        <p:tgtEl>
                                          <p:spTgt spid="239619"/>
                                        </p:tgtEl>
                                        <p:attrNameLst>
                                          <p:attrName>style.visibility</p:attrName>
                                        </p:attrNameLst>
                                      </p:cBhvr>
                                      <p:to>
                                        <p:strVal val="visible"/>
                                      </p:to>
                                    </p:set>
                                    <p:anim calcmode="lin" valueType="num">
                                      <p:cBhvr>
                                        <p:cTn id="10" dur="1000" fill="hold"/>
                                        <p:tgtEl>
                                          <p:spTgt spid="239619"/>
                                        </p:tgtEl>
                                        <p:attrNameLst>
                                          <p:attrName>ppt_w</p:attrName>
                                        </p:attrNameLst>
                                      </p:cBhvr>
                                      <p:tavLst>
                                        <p:tav tm="0">
                                          <p:val>
                                            <p:strVal val="#ppt_w*0.70"/>
                                          </p:val>
                                        </p:tav>
                                        <p:tav tm="100000">
                                          <p:val>
                                            <p:strVal val="#ppt_w"/>
                                          </p:val>
                                        </p:tav>
                                      </p:tavLst>
                                    </p:anim>
                                    <p:anim calcmode="lin" valueType="num">
                                      <p:cBhvr>
                                        <p:cTn id="11" dur="1000" fill="hold"/>
                                        <p:tgtEl>
                                          <p:spTgt spid="239619"/>
                                        </p:tgtEl>
                                        <p:attrNameLst>
                                          <p:attrName>ppt_h</p:attrName>
                                        </p:attrNameLst>
                                      </p:cBhvr>
                                      <p:tavLst>
                                        <p:tav tm="0">
                                          <p:val>
                                            <p:strVal val="#ppt_h"/>
                                          </p:val>
                                        </p:tav>
                                        <p:tav tm="100000">
                                          <p:val>
                                            <p:strVal val="#ppt_h"/>
                                          </p:val>
                                        </p:tav>
                                      </p:tavLst>
                                    </p:anim>
                                    <p:animEffect transition="in" filter="fade">
                                      <p:cBhvr>
                                        <p:cTn id="12" dur="1000"/>
                                        <p:tgtEl>
                                          <p:spTgt spid="239619"/>
                                        </p:tgtEl>
                                      </p:cBhvr>
                                    </p:animEffect>
                                  </p:childTnLst>
                                  <p:subTnLst>
                                    <p:set>
                                      <p:cBhvr override="childStyle">
                                        <p:cTn dur="1" fill="hold" display="0" masterRel="nextClick" afterEffect="1"/>
                                        <p:tgtEl>
                                          <p:spTgt spid="2396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39624"/>
                                        </p:tgtEl>
                                        <p:attrNameLst>
                                          <p:attrName>style.visibility</p:attrName>
                                        </p:attrNameLst>
                                      </p:cBhvr>
                                      <p:to>
                                        <p:strVal val="visible"/>
                                      </p:to>
                                    </p:set>
                                    <p:animEffect transition="in" filter="slide(fromBottom)">
                                      <p:cBhvr>
                                        <p:cTn id="17" dur="1000"/>
                                        <p:tgtEl>
                                          <p:spTgt spid="239624"/>
                                        </p:tgtEl>
                                      </p:cBhvr>
                                    </p:animEffect>
                                  </p:childTnLst>
                                  <p:subTnLst>
                                    <p:animClr clrSpc="rgb" dir="cw">
                                      <p:cBhvr override="childStyle">
                                        <p:cTn dur="1" fill="hold" display="0" masterRel="nextClick" afterEffect="1"/>
                                        <p:tgtEl>
                                          <p:spTgt spid="239624"/>
                                        </p:tgtEl>
                                        <p:attrNameLst>
                                          <p:attrName>ppt_c</p:attrName>
                                        </p:attrNameLst>
                                      </p:cBhvr>
                                      <p:to>
                                        <a:srgbClr val="FF9900"/>
                                      </p:to>
                                    </p:animClr>
                                  </p:subTnLst>
                                </p:cTn>
                              </p:par>
                              <p:par>
                                <p:cTn id="18" presetID="55" presetClass="entr" presetSubtype="0" fill="hold" nodeType="withEffect">
                                  <p:stCondLst>
                                    <p:cond delay="0"/>
                                  </p:stCondLst>
                                  <p:childTnLst>
                                    <p:set>
                                      <p:cBhvr>
                                        <p:cTn id="19" dur="1" fill="hold">
                                          <p:stCondLst>
                                            <p:cond delay="0"/>
                                          </p:stCondLst>
                                        </p:cTn>
                                        <p:tgtEl>
                                          <p:spTgt spid="239620"/>
                                        </p:tgtEl>
                                        <p:attrNameLst>
                                          <p:attrName>style.visibility</p:attrName>
                                        </p:attrNameLst>
                                      </p:cBhvr>
                                      <p:to>
                                        <p:strVal val="visible"/>
                                      </p:to>
                                    </p:set>
                                    <p:anim calcmode="lin" valueType="num">
                                      <p:cBhvr>
                                        <p:cTn id="20" dur="1000" fill="hold"/>
                                        <p:tgtEl>
                                          <p:spTgt spid="239620"/>
                                        </p:tgtEl>
                                        <p:attrNameLst>
                                          <p:attrName>ppt_w</p:attrName>
                                        </p:attrNameLst>
                                      </p:cBhvr>
                                      <p:tavLst>
                                        <p:tav tm="0">
                                          <p:val>
                                            <p:strVal val="#ppt_w*0.70"/>
                                          </p:val>
                                        </p:tav>
                                        <p:tav tm="100000">
                                          <p:val>
                                            <p:strVal val="#ppt_w"/>
                                          </p:val>
                                        </p:tav>
                                      </p:tavLst>
                                    </p:anim>
                                    <p:anim calcmode="lin" valueType="num">
                                      <p:cBhvr>
                                        <p:cTn id="21" dur="1000" fill="hold"/>
                                        <p:tgtEl>
                                          <p:spTgt spid="239620"/>
                                        </p:tgtEl>
                                        <p:attrNameLst>
                                          <p:attrName>ppt_h</p:attrName>
                                        </p:attrNameLst>
                                      </p:cBhvr>
                                      <p:tavLst>
                                        <p:tav tm="0">
                                          <p:val>
                                            <p:strVal val="#ppt_h"/>
                                          </p:val>
                                        </p:tav>
                                        <p:tav tm="100000">
                                          <p:val>
                                            <p:strVal val="#ppt_h"/>
                                          </p:val>
                                        </p:tav>
                                      </p:tavLst>
                                    </p:anim>
                                    <p:animEffect transition="in" filter="fade">
                                      <p:cBhvr>
                                        <p:cTn id="22" dur="1000"/>
                                        <p:tgtEl>
                                          <p:spTgt spid="239620"/>
                                        </p:tgtEl>
                                      </p:cBhvr>
                                    </p:animEffect>
                                  </p:childTnLst>
                                  <p:subTnLst>
                                    <p:set>
                                      <p:cBhvr override="childStyle">
                                        <p:cTn dur="1" fill="hold" display="0" masterRel="nextClick" afterEffect="1"/>
                                        <p:tgtEl>
                                          <p:spTgt spid="2396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39623"/>
                                        </p:tgtEl>
                                        <p:attrNameLst>
                                          <p:attrName>style.visibility</p:attrName>
                                        </p:attrNameLst>
                                      </p:cBhvr>
                                      <p:to>
                                        <p:strVal val="visible"/>
                                      </p:to>
                                    </p:set>
                                    <p:animEffect transition="in" filter="slide(fromBottom)">
                                      <p:cBhvr>
                                        <p:cTn id="27" dur="1000"/>
                                        <p:tgtEl>
                                          <p:spTgt spid="239623"/>
                                        </p:tgtEl>
                                      </p:cBhvr>
                                    </p:animEffect>
                                  </p:childTnLst>
                                </p:cTn>
                              </p:par>
                              <p:par>
                                <p:cTn id="28" presetID="55" presetClass="entr" presetSubtype="0" fill="hold" nodeType="withEffect">
                                  <p:stCondLst>
                                    <p:cond delay="0"/>
                                  </p:stCondLst>
                                  <p:childTnLst>
                                    <p:set>
                                      <p:cBhvr>
                                        <p:cTn id="29" dur="1" fill="hold">
                                          <p:stCondLst>
                                            <p:cond delay="0"/>
                                          </p:stCondLst>
                                        </p:cTn>
                                        <p:tgtEl>
                                          <p:spTgt spid="239618"/>
                                        </p:tgtEl>
                                        <p:attrNameLst>
                                          <p:attrName>style.visibility</p:attrName>
                                        </p:attrNameLst>
                                      </p:cBhvr>
                                      <p:to>
                                        <p:strVal val="visible"/>
                                      </p:to>
                                    </p:set>
                                    <p:anim calcmode="lin" valueType="num">
                                      <p:cBhvr>
                                        <p:cTn id="30" dur="1000" fill="hold"/>
                                        <p:tgtEl>
                                          <p:spTgt spid="239618"/>
                                        </p:tgtEl>
                                        <p:attrNameLst>
                                          <p:attrName>ppt_w</p:attrName>
                                        </p:attrNameLst>
                                      </p:cBhvr>
                                      <p:tavLst>
                                        <p:tav tm="0">
                                          <p:val>
                                            <p:strVal val="#ppt_w*0.70"/>
                                          </p:val>
                                        </p:tav>
                                        <p:tav tm="100000">
                                          <p:val>
                                            <p:strVal val="#ppt_w"/>
                                          </p:val>
                                        </p:tav>
                                      </p:tavLst>
                                    </p:anim>
                                    <p:anim calcmode="lin" valueType="num">
                                      <p:cBhvr>
                                        <p:cTn id="31" dur="1000" fill="hold"/>
                                        <p:tgtEl>
                                          <p:spTgt spid="239618"/>
                                        </p:tgtEl>
                                        <p:attrNameLst>
                                          <p:attrName>ppt_h</p:attrName>
                                        </p:attrNameLst>
                                      </p:cBhvr>
                                      <p:tavLst>
                                        <p:tav tm="0">
                                          <p:val>
                                            <p:strVal val="#ppt_h"/>
                                          </p:val>
                                        </p:tav>
                                        <p:tav tm="100000">
                                          <p:val>
                                            <p:strVal val="#ppt_h"/>
                                          </p:val>
                                        </p:tav>
                                      </p:tavLst>
                                    </p:anim>
                                    <p:animEffect transition="in" filter="fade">
                                      <p:cBhvr>
                                        <p:cTn id="32" dur="1000"/>
                                        <p:tgtEl>
                                          <p:spTgt spid="239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2" grpId="0" build="p"/>
      <p:bldP spid="239623" grpId="0"/>
      <p:bldP spid="23962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eaLnBrk="1" hangingPunct="1">
              <a:defRPr/>
            </a:pPr>
            <a:r>
              <a:rPr lang="zh-CN" altLang="en-US" sz="4000" b="1" smtClean="0"/>
              <a:t>钙华的岷山式喀斯特地貌形成过程</a:t>
            </a:r>
          </a:p>
        </p:txBody>
      </p:sp>
      <p:grpSp>
        <p:nvGrpSpPr>
          <p:cNvPr id="2" name="Group 3"/>
          <p:cNvGrpSpPr>
            <a:grpSpLocks/>
          </p:cNvGrpSpPr>
          <p:nvPr/>
        </p:nvGrpSpPr>
        <p:grpSpPr bwMode="auto">
          <a:xfrm>
            <a:off x="5976938" y="1736725"/>
            <a:ext cx="2735262" cy="4176713"/>
            <a:chOff x="3765" y="1094"/>
            <a:chExt cx="1723" cy="2631"/>
          </a:xfrm>
        </p:grpSpPr>
        <p:pic>
          <p:nvPicPr>
            <p:cNvPr id="19461" name="Picture 4" descr="0025"/>
            <p:cNvPicPr>
              <a:picLocks noChangeAspect="1" noChangeArrowheads="1"/>
            </p:cNvPicPr>
            <p:nvPr/>
          </p:nvPicPr>
          <p:blipFill>
            <a:blip r:embed="rId2"/>
            <a:srcRect/>
            <a:stretch>
              <a:fillRect/>
            </a:stretch>
          </p:blipFill>
          <p:spPr bwMode="auto">
            <a:xfrm>
              <a:off x="3765" y="1094"/>
              <a:ext cx="1723" cy="1139"/>
            </a:xfrm>
            <a:prstGeom prst="rect">
              <a:avLst/>
            </a:prstGeom>
            <a:noFill/>
            <a:ln w="9525">
              <a:noFill/>
              <a:miter lim="800000"/>
              <a:headEnd/>
              <a:tailEnd/>
            </a:ln>
          </p:spPr>
        </p:pic>
        <p:pic>
          <p:nvPicPr>
            <p:cNvPr id="19462" name="Picture 5" descr="火花海"/>
            <p:cNvPicPr>
              <a:picLocks noChangeAspect="1" noChangeArrowheads="1"/>
            </p:cNvPicPr>
            <p:nvPr/>
          </p:nvPicPr>
          <p:blipFill>
            <a:blip r:embed="rId3"/>
            <a:srcRect/>
            <a:stretch>
              <a:fillRect/>
            </a:stretch>
          </p:blipFill>
          <p:spPr bwMode="auto">
            <a:xfrm>
              <a:off x="3765" y="2475"/>
              <a:ext cx="1723" cy="1250"/>
            </a:xfrm>
            <a:prstGeom prst="rect">
              <a:avLst/>
            </a:prstGeom>
            <a:noFill/>
            <a:ln w="9525">
              <a:noFill/>
              <a:miter lim="800000"/>
              <a:headEnd/>
              <a:tailEnd/>
            </a:ln>
          </p:spPr>
        </p:pic>
      </p:grpSp>
      <p:sp>
        <p:nvSpPr>
          <p:cNvPr id="7" name="TextBox 6">
            <a:hlinkClick r:id="rId4" action="ppaction://hlinkfile"/>
          </p:cNvPr>
          <p:cNvSpPr txBox="1"/>
          <p:nvPr/>
        </p:nvSpPr>
        <p:spPr>
          <a:xfrm>
            <a:off x="1214414" y="3071810"/>
            <a:ext cx="3714776" cy="769441"/>
          </a:xfrm>
          <a:prstGeom prst="rect">
            <a:avLst/>
          </a:prstGeom>
          <a:solidFill>
            <a:schemeClr val="tx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sz="4400" b="1" dirty="0" smtClean="0"/>
              <a:t>动画演示</a:t>
            </a:r>
            <a:endParaRPr lang="zh-CN" altLang="en-US" sz="4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eaLnBrk="1" hangingPunct="1">
              <a:defRPr/>
            </a:pPr>
            <a:r>
              <a:rPr lang="zh-CN" altLang="en-US" smtClean="0"/>
              <a:t>九寨沟地貌的形成</a:t>
            </a:r>
          </a:p>
        </p:txBody>
      </p:sp>
      <p:graphicFrame>
        <p:nvGraphicFramePr>
          <p:cNvPr id="248835" name="Object 3"/>
          <p:cNvGraphicFramePr>
            <a:graphicFrameLocks noGrp="1" noChangeAspect="1"/>
          </p:cNvGraphicFramePr>
          <p:nvPr>
            <p:ph idx="1"/>
            <p:extLst>
              <p:ext uri="{D42A27DB-BD31-4B8C-83A1-F6EECF244321}">
                <p14:modId xmlns:p14="http://schemas.microsoft.com/office/powerpoint/2010/main" val="184652799"/>
              </p:ext>
            </p:extLst>
          </p:nvPr>
        </p:nvGraphicFramePr>
        <p:xfrm>
          <a:off x="681831" y="2652521"/>
          <a:ext cx="4610249" cy="649331"/>
        </p:xfrm>
        <a:graphic>
          <a:graphicData uri="http://schemas.openxmlformats.org/presentationml/2006/ole">
            <mc:AlternateContent xmlns:mc="http://schemas.openxmlformats.org/markup-compatibility/2006">
              <mc:Choice xmlns:v="urn:schemas-microsoft-com:vml" Requires="v">
                <p:oleObj spid="_x0000_s20839" name="Visio" r:id="rId3" imgW="3268675" imgH="460553" progId="">
                  <p:embed/>
                </p:oleObj>
              </mc:Choice>
              <mc:Fallback>
                <p:oleObj name="Visio" r:id="rId3" imgW="3268675" imgH="460553"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31" y="2652521"/>
                        <a:ext cx="4610249" cy="649331"/>
                      </a:xfrm>
                      <a:prstGeom prst="rect">
                        <a:avLst/>
                      </a:prstGeom>
                      <a:noFill/>
                      <a:ln>
                        <a:noFill/>
                      </a:ln>
                      <a:effectLst/>
                      <a:extLst/>
                    </p:spPr>
                  </p:pic>
                </p:oleObj>
              </mc:Fallback>
            </mc:AlternateContent>
          </a:graphicData>
        </a:graphic>
      </p:graphicFrame>
      <p:graphicFrame>
        <p:nvGraphicFramePr>
          <p:cNvPr id="248836" name="Object 4"/>
          <p:cNvGraphicFramePr>
            <a:graphicFrameLocks noGrp="1" noChangeAspect="1"/>
          </p:cNvGraphicFramePr>
          <p:nvPr>
            <p:ph sz="quarter" idx="4294967295"/>
            <p:extLst>
              <p:ext uri="{D42A27DB-BD31-4B8C-83A1-F6EECF244321}">
                <p14:modId xmlns:p14="http://schemas.microsoft.com/office/powerpoint/2010/main" val="4194578566"/>
              </p:ext>
            </p:extLst>
          </p:nvPr>
        </p:nvGraphicFramePr>
        <p:xfrm>
          <a:off x="681831" y="1844824"/>
          <a:ext cx="4510087" cy="628650"/>
        </p:xfrm>
        <a:graphic>
          <a:graphicData uri="http://schemas.openxmlformats.org/presentationml/2006/ole">
            <mc:AlternateContent xmlns:mc="http://schemas.openxmlformats.org/markup-compatibility/2006">
              <mc:Choice xmlns:v="urn:schemas-microsoft-com:vml" Requires="v">
                <p:oleObj spid="_x0000_s20840" name="Visio" r:id="rId5" imgW="3274887" imgH="461895" progId="Visio.Drawing.6">
                  <p:embed/>
                </p:oleObj>
              </mc:Choice>
              <mc:Fallback>
                <p:oleObj name="Visio" r:id="rId5" imgW="3274887" imgH="461895"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831" y="1844824"/>
                        <a:ext cx="4510087"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8837" name="Object 5"/>
          <p:cNvGraphicFramePr>
            <a:graphicFrameLocks noGrp="1" noChangeAspect="1"/>
          </p:cNvGraphicFramePr>
          <p:nvPr>
            <p:ph sz="quarter" idx="4294967295"/>
            <p:extLst>
              <p:ext uri="{D42A27DB-BD31-4B8C-83A1-F6EECF244321}">
                <p14:modId xmlns:p14="http://schemas.microsoft.com/office/powerpoint/2010/main" val="3472653882"/>
              </p:ext>
            </p:extLst>
          </p:nvPr>
        </p:nvGraphicFramePr>
        <p:xfrm>
          <a:off x="680127" y="3573016"/>
          <a:ext cx="4510087" cy="628650"/>
        </p:xfrm>
        <a:graphic>
          <a:graphicData uri="http://schemas.openxmlformats.org/presentationml/2006/ole">
            <mc:AlternateContent xmlns:mc="http://schemas.openxmlformats.org/markup-compatibility/2006">
              <mc:Choice xmlns:v="urn:schemas-microsoft-com:vml" Requires="v">
                <p:oleObj spid="_x0000_s20841" name="Visio" r:id="rId7" imgW="3274887" imgH="461895" progId="Visio.Drawing.6">
                  <p:embed/>
                </p:oleObj>
              </mc:Choice>
              <mc:Fallback>
                <p:oleObj name="Visio" r:id="rId7" imgW="3274887" imgH="461895" progId="Visio.Drawing.6">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127" y="3573016"/>
                        <a:ext cx="4510087"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48835"/>
                                        </p:tgtEl>
                                        <p:attrNameLst>
                                          <p:attrName>style.visibility</p:attrName>
                                        </p:attrNameLst>
                                      </p:cBhvr>
                                      <p:to>
                                        <p:strVal val="visible"/>
                                      </p:to>
                                    </p:set>
                                    <p:anim calcmode="lin" valueType="num">
                                      <p:cBhvr>
                                        <p:cTn id="7" dur="1000" fill="hold"/>
                                        <p:tgtEl>
                                          <p:spTgt spid="248835"/>
                                        </p:tgtEl>
                                        <p:attrNameLst>
                                          <p:attrName>ppt_x</p:attrName>
                                        </p:attrNameLst>
                                      </p:cBhvr>
                                      <p:tavLst>
                                        <p:tav tm="0">
                                          <p:val>
                                            <p:strVal val="#ppt_x-.2"/>
                                          </p:val>
                                        </p:tav>
                                        <p:tav tm="100000">
                                          <p:val>
                                            <p:strVal val="#ppt_x"/>
                                          </p:val>
                                        </p:tav>
                                      </p:tavLst>
                                    </p:anim>
                                    <p:anim calcmode="lin" valueType="num">
                                      <p:cBhvr>
                                        <p:cTn id="8" dur="1000" fill="hold"/>
                                        <p:tgtEl>
                                          <p:spTgt spid="24883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48835"/>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248836"/>
                                        </p:tgtEl>
                                        <p:attrNameLst>
                                          <p:attrName>style.visibility</p:attrName>
                                        </p:attrNameLst>
                                      </p:cBhvr>
                                      <p:to>
                                        <p:strVal val="visible"/>
                                      </p:to>
                                    </p:set>
                                    <p:anim calcmode="lin" valueType="num">
                                      <p:cBhvr>
                                        <p:cTn id="14" dur="1000" fill="hold"/>
                                        <p:tgtEl>
                                          <p:spTgt spid="248836"/>
                                        </p:tgtEl>
                                        <p:attrNameLst>
                                          <p:attrName>ppt_x</p:attrName>
                                        </p:attrNameLst>
                                      </p:cBhvr>
                                      <p:tavLst>
                                        <p:tav tm="0">
                                          <p:val>
                                            <p:strVal val="#ppt_x-.2"/>
                                          </p:val>
                                        </p:tav>
                                        <p:tav tm="100000">
                                          <p:val>
                                            <p:strVal val="#ppt_x"/>
                                          </p:val>
                                        </p:tav>
                                      </p:tavLst>
                                    </p:anim>
                                    <p:anim calcmode="lin" valueType="num">
                                      <p:cBhvr>
                                        <p:cTn id="15" dur="1000" fill="hold"/>
                                        <p:tgtEl>
                                          <p:spTgt spid="248836"/>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48836"/>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248837"/>
                                        </p:tgtEl>
                                        <p:attrNameLst>
                                          <p:attrName>style.visibility</p:attrName>
                                        </p:attrNameLst>
                                      </p:cBhvr>
                                      <p:to>
                                        <p:strVal val="visible"/>
                                      </p:to>
                                    </p:set>
                                    <p:anim calcmode="lin" valueType="num">
                                      <p:cBhvr>
                                        <p:cTn id="21" dur="1000" fill="hold"/>
                                        <p:tgtEl>
                                          <p:spTgt spid="248837"/>
                                        </p:tgtEl>
                                        <p:attrNameLst>
                                          <p:attrName>ppt_x</p:attrName>
                                        </p:attrNameLst>
                                      </p:cBhvr>
                                      <p:tavLst>
                                        <p:tav tm="0">
                                          <p:val>
                                            <p:strVal val="#ppt_x-.2"/>
                                          </p:val>
                                        </p:tav>
                                        <p:tav tm="100000">
                                          <p:val>
                                            <p:strVal val="#ppt_x"/>
                                          </p:val>
                                        </p:tav>
                                      </p:tavLst>
                                    </p:anim>
                                    <p:anim calcmode="lin" valueType="num">
                                      <p:cBhvr>
                                        <p:cTn id="22" dur="1000" fill="hold"/>
                                        <p:tgtEl>
                                          <p:spTgt spid="248837"/>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48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6" name="Picture 2" descr="第六集"/>
          <p:cNvPicPr>
            <a:picLocks noChangeAspect="1" noChangeArrowheads="1"/>
          </p:cNvPicPr>
          <p:nvPr/>
        </p:nvPicPr>
        <p:blipFill>
          <a:blip r:embed="rId2"/>
          <a:srcRect/>
          <a:stretch>
            <a:fillRect/>
          </a:stretch>
        </p:blipFill>
        <p:spPr bwMode="auto">
          <a:xfrm>
            <a:off x="468313" y="1890961"/>
            <a:ext cx="4027487" cy="4572000"/>
          </a:xfrm>
          <a:prstGeom prst="rect">
            <a:avLst/>
          </a:prstGeom>
          <a:noFill/>
          <a:ln w="9525">
            <a:noFill/>
            <a:miter lim="800000"/>
            <a:headEnd/>
            <a:tailEnd/>
          </a:ln>
        </p:spPr>
      </p:pic>
      <p:pic>
        <p:nvPicPr>
          <p:cNvPr id="282627" name="Picture 3" descr="36"/>
          <p:cNvPicPr>
            <a:picLocks noChangeAspect="1" noChangeArrowheads="1"/>
          </p:cNvPicPr>
          <p:nvPr/>
        </p:nvPicPr>
        <p:blipFill>
          <a:blip r:embed="rId3"/>
          <a:srcRect/>
          <a:stretch>
            <a:fillRect/>
          </a:stretch>
        </p:blipFill>
        <p:spPr bwMode="auto">
          <a:xfrm>
            <a:off x="468313" y="1890961"/>
            <a:ext cx="4027487" cy="4572000"/>
          </a:xfrm>
          <a:prstGeom prst="rect">
            <a:avLst/>
          </a:prstGeom>
          <a:noFill/>
          <a:ln w="9525">
            <a:noFill/>
            <a:miter lim="800000"/>
            <a:headEnd/>
            <a:tailEnd/>
          </a:ln>
        </p:spPr>
      </p:pic>
      <p:sp>
        <p:nvSpPr>
          <p:cNvPr id="282628" name="Rectangle 4"/>
          <p:cNvSpPr>
            <a:spLocks noGrp="1" noChangeArrowheads="1"/>
          </p:cNvSpPr>
          <p:nvPr>
            <p:ph type="title"/>
          </p:nvPr>
        </p:nvSpPr>
        <p:spPr/>
        <p:txBody>
          <a:bodyPr/>
          <a:lstStyle/>
          <a:p>
            <a:pPr eaLnBrk="1" hangingPunct="1">
              <a:defRPr/>
            </a:pPr>
            <a:r>
              <a:rPr lang="zh-CN" altLang="en-US" b="1" smtClean="0"/>
              <a:t>九寨沟地貌构造阶段</a:t>
            </a:r>
          </a:p>
        </p:txBody>
      </p:sp>
      <p:sp>
        <p:nvSpPr>
          <p:cNvPr id="2" name="内容占位符 1"/>
          <p:cNvSpPr>
            <a:spLocks noGrp="1"/>
          </p:cNvSpPr>
          <p:nvPr>
            <p:ph idx="1"/>
          </p:nvPr>
        </p:nvSpPr>
        <p:spPr>
          <a:xfrm>
            <a:off x="457200" y="2143397"/>
            <a:ext cx="8229600" cy="4525963"/>
          </a:xfrm>
        </p:spPr>
        <p:txBody>
          <a:bodyPr/>
          <a:lstStyle/>
          <a:p>
            <a:endParaRPr lang="zh-CN" altLang="en-US"/>
          </a:p>
        </p:txBody>
      </p:sp>
      <p:sp>
        <p:nvSpPr>
          <p:cNvPr id="282629" name="Text Box 5"/>
          <p:cNvSpPr txBox="1">
            <a:spLocks noChangeArrowheads="1"/>
          </p:cNvSpPr>
          <p:nvPr/>
        </p:nvSpPr>
        <p:spPr bwMode="auto">
          <a:xfrm>
            <a:off x="4932363" y="2143373"/>
            <a:ext cx="3276600" cy="3282950"/>
          </a:xfrm>
          <a:prstGeom prst="rect">
            <a:avLst/>
          </a:prstGeom>
          <a:noFill/>
          <a:ln w="9525">
            <a:noFill/>
            <a:miter lim="800000"/>
            <a:headEnd/>
            <a:tailEnd/>
          </a:ln>
          <a:effectLst/>
        </p:spPr>
        <p:txBody>
          <a:bodyPr>
            <a:spAutoFit/>
          </a:bodyPr>
          <a:lstStyle/>
          <a:p>
            <a:pPr>
              <a:lnSpc>
                <a:spcPct val="130000"/>
              </a:lnSpc>
              <a:spcBef>
                <a:spcPct val="20000"/>
              </a:spcBef>
              <a:buClr>
                <a:srgbClr val="FF0000"/>
              </a:buClr>
              <a:buFont typeface="Wingdings" pitchFamily="2" charset="2"/>
              <a:buChar char="Ø"/>
              <a:defRPr/>
            </a:pPr>
            <a:r>
              <a:rPr kumimoji="1" lang="en-US" altLang="zh-CN" sz="3200" b="1">
                <a:solidFill>
                  <a:srgbClr val="000066"/>
                </a:solidFill>
              </a:rPr>
              <a:t>3</a:t>
            </a:r>
            <a:r>
              <a:rPr kumimoji="1" lang="zh-CN" altLang="en-US" sz="3200" b="1">
                <a:solidFill>
                  <a:srgbClr val="000066"/>
                </a:solidFill>
              </a:rPr>
              <a:t>亿年前，整座岷山山脉连同九寨、黄龙都是一片汪洋。</a:t>
            </a:r>
          </a:p>
          <a:p>
            <a:pPr>
              <a:lnSpc>
                <a:spcPct val="130000"/>
              </a:lnSpc>
              <a:spcBef>
                <a:spcPct val="50000"/>
              </a:spcBef>
              <a:buClr>
                <a:srgbClr val="0066CC"/>
              </a:buClr>
              <a:buFont typeface="Wingdings" pitchFamily="2" charset="2"/>
              <a:buChar char="Ø"/>
              <a:defRPr/>
            </a:pPr>
            <a:endParaRPr kumimoji="1" lang="en-US" altLang="zh-CN" sz="2400">
              <a:effectLst>
                <a:outerShdw blurRad="38100" dist="38100" dir="2700000" algn="tl">
                  <a:srgbClr val="000000"/>
                </a:outerShdw>
              </a:effectLst>
              <a:latin typeface="Times New Roman" pitchFamily="18" charset="0"/>
            </a:endParaRPr>
          </a:p>
        </p:txBody>
      </p:sp>
      <p:sp>
        <p:nvSpPr>
          <p:cNvPr id="282630" name="Text Box 6"/>
          <p:cNvSpPr txBox="1">
            <a:spLocks noChangeArrowheads="1"/>
          </p:cNvSpPr>
          <p:nvPr/>
        </p:nvSpPr>
        <p:spPr bwMode="auto">
          <a:xfrm>
            <a:off x="4932363" y="2251323"/>
            <a:ext cx="3276600" cy="2041525"/>
          </a:xfrm>
          <a:prstGeom prst="rect">
            <a:avLst/>
          </a:prstGeom>
          <a:noFill/>
          <a:ln w="9525">
            <a:noFill/>
            <a:miter lim="800000"/>
            <a:headEnd/>
            <a:tailEnd/>
          </a:ln>
        </p:spPr>
        <p:txBody>
          <a:bodyPr>
            <a:spAutoFit/>
          </a:bodyPr>
          <a:lstStyle/>
          <a:p>
            <a:pPr>
              <a:buClr>
                <a:srgbClr val="FF0000"/>
              </a:buClr>
              <a:buFont typeface="Wingdings" pitchFamily="2" charset="2"/>
              <a:buChar char="Ø"/>
            </a:pPr>
            <a:r>
              <a:rPr kumimoji="1" lang="zh-CN" altLang="en-US" sz="3200" b="1">
                <a:solidFill>
                  <a:srgbClr val="000066"/>
                </a:solidFill>
              </a:rPr>
              <a:t>喜玛拉雅造山运动将青藏高原抬高，形成岷山山脉。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82627"/>
                                        </p:tgtEl>
                                        <p:attrNameLst>
                                          <p:attrName>style.visibility</p:attrName>
                                        </p:attrNameLst>
                                      </p:cBhvr>
                                      <p:to>
                                        <p:strVal val="visible"/>
                                      </p:to>
                                    </p:set>
                                    <p:anim calcmode="lin" valueType="num">
                                      <p:cBhvr>
                                        <p:cTn id="7" dur="1000" fill="hold"/>
                                        <p:tgtEl>
                                          <p:spTgt spid="282627"/>
                                        </p:tgtEl>
                                        <p:attrNameLst>
                                          <p:attrName>ppt_w</p:attrName>
                                        </p:attrNameLst>
                                      </p:cBhvr>
                                      <p:tavLst>
                                        <p:tav tm="0">
                                          <p:val>
                                            <p:strVal val="#ppt_w+.3"/>
                                          </p:val>
                                        </p:tav>
                                        <p:tav tm="100000">
                                          <p:val>
                                            <p:strVal val="#ppt_w"/>
                                          </p:val>
                                        </p:tav>
                                      </p:tavLst>
                                    </p:anim>
                                    <p:anim calcmode="lin" valueType="num">
                                      <p:cBhvr>
                                        <p:cTn id="8" dur="1000" fill="hold"/>
                                        <p:tgtEl>
                                          <p:spTgt spid="282627"/>
                                        </p:tgtEl>
                                        <p:attrNameLst>
                                          <p:attrName>ppt_h</p:attrName>
                                        </p:attrNameLst>
                                      </p:cBhvr>
                                      <p:tavLst>
                                        <p:tav tm="0">
                                          <p:val>
                                            <p:strVal val="#ppt_h"/>
                                          </p:val>
                                        </p:tav>
                                        <p:tav tm="100000">
                                          <p:val>
                                            <p:strVal val="#ppt_h"/>
                                          </p:val>
                                        </p:tav>
                                      </p:tavLst>
                                    </p:anim>
                                    <p:animEffect transition="in" filter="fade">
                                      <p:cBhvr>
                                        <p:cTn id="9" dur="1000"/>
                                        <p:tgtEl>
                                          <p:spTgt spid="282627"/>
                                        </p:tgtEl>
                                      </p:cBhvr>
                                    </p:animEffect>
                                  </p:childTnLst>
                                  <p:subTnLst>
                                    <p:set>
                                      <p:cBhvr override="childStyle">
                                        <p:cTn dur="1" fill="hold" display="0" masterRel="nextClick" afterEffect="1"/>
                                        <p:tgtEl>
                                          <p:spTgt spid="282627"/>
                                        </p:tgtEl>
                                        <p:attrNameLst>
                                          <p:attrName>style.visibility</p:attrName>
                                        </p:attrNameLst>
                                      </p:cBhvr>
                                      <p:to>
                                        <p:strVal val="hidden"/>
                                      </p:to>
                                    </p:set>
                                  </p:sub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282629"/>
                                        </p:tgtEl>
                                        <p:attrNameLst>
                                          <p:attrName>style.visibility</p:attrName>
                                        </p:attrNameLst>
                                      </p:cBhvr>
                                      <p:to>
                                        <p:strVal val="visible"/>
                                      </p:to>
                                    </p:set>
                                    <p:anim calcmode="discrete" valueType="clr">
                                      <p:cBhvr override="childStyle">
                                        <p:cTn id="12" dur="80"/>
                                        <p:tgtEl>
                                          <p:spTgt spid="282629"/>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82629"/>
                                        </p:tgtEl>
                                        <p:attrNameLst>
                                          <p:attrName>fillcolor</p:attrName>
                                        </p:attrNameLst>
                                      </p:cBhvr>
                                      <p:tavLst>
                                        <p:tav tm="0">
                                          <p:val>
                                            <p:clrVal>
                                              <a:schemeClr val="accent2"/>
                                            </p:clrVal>
                                          </p:val>
                                        </p:tav>
                                        <p:tav tm="50000">
                                          <p:val>
                                            <p:clrVal>
                                              <a:schemeClr val="hlink"/>
                                            </p:clrVal>
                                          </p:val>
                                        </p:tav>
                                      </p:tavLst>
                                    </p:anim>
                                    <p:set>
                                      <p:cBhvr>
                                        <p:cTn id="14" dur="80"/>
                                        <p:tgtEl>
                                          <p:spTgt spid="282629"/>
                                        </p:tgtEl>
                                        <p:attrNameLst>
                                          <p:attrName>fill.type</p:attrName>
                                        </p:attrNameLst>
                                      </p:cBhvr>
                                      <p:to>
                                        <p:strVal val="solid"/>
                                      </p:to>
                                    </p:set>
                                  </p:childTnLst>
                                  <p:subTnLst>
                                    <p:set>
                                      <p:cBhvr override="childStyle">
                                        <p:cTn dur="1" fill="hold" display="0" masterRel="nextClick" afterEffect="1"/>
                                        <p:tgtEl>
                                          <p:spTgt spid="2826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82626"/>
                                        </p:tgtEl>
                                        <p:attrNameLst>
                                          <p:attrName>style.visibility</p:attrName>
                                        </p:attrNameLst>
                                      </p:cBhvr>
                                      <p:to>
                                        <p:strVal val="visible"/>
                                      </p:to>
                                    </p:set>
                                    <p:anim calcmode="lin" valueType="num">
                                      <p:cBhvr>
                                        <p:cTn id="19" dur="1000" fill="hold"/>
                                        <p:tgtEl>
                                          <p:spTgt spid="282626"/>
                                        </p:tgtEl>
                                        <p:attrNameLst>
                                          <p:attrName>ppt_w</p:attrName>
                                        </p:attrNameLst>
                                      </p:cBhvr>
                                      <p:tavLst>
                                        <p:tav tm="0">
                                          <p:val>
                                            <p:strVal val="#ppt_w*0.70"/>
                                          </p:val>
                                        </p:tav>
                                        <p:tav tm="100000">
                                          <p:val>
                                            <p:strVal val="#ppt_w"/>
                                          </p:val>
                                        </p:tav>
                                      </p:tavLst>
                                    </p:anim>
                                    <p:anim calcmode="lin" valueType="num">
                                      <p:cBhvr>
                                        <p:cTn id="20" dur="1000" fill="hold"/>
                                        <p:tgtEl>
                                          <p:spTgt spid="282626"/>
                                        </p:tgtEl>
                                        <p:attrNameLst>
                                          <p:attrName>ppt_h</p:attrName>
                                        </p:attrNameLst>
                                      </p:cBhvr>
                                      <p:tavLst>
                                        <p:tav tm="0">
                                          <p:val>
                                            <p:strVal val="#ppt_h"/>
                                          </p:val>
                                        </p:tav>
                                        <p:tav tm="100000">
                                          <p:val>
                                            <p:strVal val="#ppt_h"/>
                                          </p:val>
                                        </p:tav>
                                      </p:tavLst>
                                    </p:anim>
                                    <p:animEffect transition="in" filter="fade">
                                      <p:cBhvr>
                                        <p:cTn id="21" dur="1000"/>
                                        <p:tgtEl>
                                          <p:spTgt spid="282626"/>
                                        </p:tgtEl>
                                      </p:cBhvr>
                                    </p:animEffect>
                                  </p:childTnLst>
                                </p:cTn>
                              </p:par>
                              <p:par>
                                <p:cTn id="22" presetID="27" presetClass="entr" presetSubtype="0" fill="hold" grpId="0" nodeType="withEffect">
                                  <p:stCondLst>
                                    <p:cond delay="0"/>
                                  </p:stCondLst>
                                  <p:iterate type="lt">
                                    <p:tmPct val="50000"/>
                                  </p:iterate>
                                  <p:childTnLst>
                                    <p:set>
                                      <p:cBhvr>
                                        <p:cTn id="23" dur="1" fill="hold">
                                          <p:stCondLst>
                                            <p:cond delay="0"/>
                                          </p:stCondLst>
                                        </p:cTn>
                                        <p:tgtEl>
                                          <p:spTgt spid="282630"/>
                                        </p:tgtEl>
                                        <p:attrNameLst>
                                          <p:attrName>style.visibility</p:attrName>
                                        </p:attrNameLst>
                                      </p:cBhvr>
                                      <p:to>
                                        <p:strVal val="visible"/>
                                      </p:to>
                                    </p:set>
                                    <p:anim calcmode="discrete" valueType="clr">
                                      <p:cBhvr override="childStyle">
                                        <p:cTn id="24" dur="80"/>
                                        <p:tgtEl>
                                          <p:spTgt spid="282630"/>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282630"/>
                                        </p:tgtEl>
                                        <p:attrNameLst>
                                          <p:attrName>fillcolor</p:attrName>
                                        </p:attrNameLst>
                                      </p:cBhvr>
                                      <p:tavLst>
                                        <p:tav tm="0">
                                          <p:val>
                                            <p:clrVal>
                                              <a:schemeClr val="accent2"/>
                                            </p:clrVal>
                                          </p:val>
                                        </p:tav>
                                        <p:tav tm="50000">
                                          <p:val>
                                            <p:clrVal>
                                              <a:schemeClr val="hlink"/>
                                            </p:clrVal>
                                          </p:val>
                                        </p:tav>
                                      </p:tavLst>
                                    </p:anim>
                                    <p:set>
                                      <p:cBhvr>
                                        <p:cTn id="26" dur="80"/>
                                        <p:tgtEl>
                                          <p:spTgt spid="28263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9" grpId="0"/>
      <p:bldP spid="28263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eaLnBrk="1" hangingPunct="1">
              <a:defRPr/>
            </a:pPr>
            <a:r>
              <a:rPr lang="zh-CN" altLang="en-US" smtClean="0"/>
              <a:t>九寨地貌的修饰阶段</a:t>
            </a:r>
          </a:p>
        </p:txBody>
      </p:sp>
      <p:graphicFrame>
        <p:nvGraphicFramePr>
          <p:cNvPr id="4" name="图示 3"/>
          <p:cNvGraphicFramePr/>
          <p:nvPr>
            <p:extLst>
              <p:ext uri="{D42A27DB-BD31-4B8C-83A1-F6EECF244321}">
                <p14:modId xmlns:p14="http://schemas.microsoft.com/office/powerpoint/2010/main" val="3241712679"/>
              </p:ext>
            </p:extLst>
          </p:nvPr>
        </p:nvGraphicFramePr>
        <p:xfrm>
          <a:off x="539552"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zh-CN" altLang="en-US" b="1" dirty="0" smtClean="0"/>
              <a:t>平原的分类</a:t>
            </a:r>
          </a:p>
        </p:txBody>
      </p:sp>
      <p:grpSp>
        <p:nvGrpSpPr>
          <p:cNvPr id="5" name="组合 5"/>
          <p:cNvGrpSpPr/>
          <p:nvPr/>
        </p:nvGrpSpPr>
        <p:grpSpPr>
          <a:xfrm>
            <a:off x="755576" y="1916832"/>
            <a:ext cx="3456384" cy="3528392"/>
            <a:chOff x="530254" y="2071678"/>
            <a:chExt cx="2587625" cy="2747963"/>
          </a:xfrm>
        </p:grpSpPr>
        <p:sp>
          <p:nvSpPr>
            <p:cNvPr id="6"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7" name="AutoShape 24"/>
            <p:cNvSpPr>
              <a:spLocks noChangeArrowheads="1"/>
            </p:cNvSpPr>
            <p:nvPr/>
          </p:nvSpPr>
          <p:spPr bwMode="ltGray">
            <a:xfrm>
              <a:off x="628679" y="2071678"/>
              <a:ext cx="2355850" cy="523875"/>
            </a:xfrm>
            <a:prstGeom prst="roundRect">
              <a:avLst>
                <a:gd name="adj" fmla="val 16667"/>
              </a:avLst>
            </a:prstGeom>
            <a:solidFill>
              <a:srgbClr val="0000FF"/>
            </a:solidFill>
            <a:ln w="38100" algn="ctr">
              <a:solidFill>
                <a:srgbClr val="FFFFFF">
                  <a:alpha val="70000"/>
                </a:srgb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charset="0"/>
                <a:ea typeface="宋体" charset="-122"/>
              </a:endParaRPr>
            </a:p>
          </p:txBody>
        </p:sp>
        <p:sp>
          <p:nvSpPr>
            <p:cNvPr id="8"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rgbClr val="0000FF">
                    <a:alpha val="70000"/>
                  </a:srgbClr>
                </a:gs>
              </a:gsLst>
              <a:lin ang="5400000" scaled="1"/>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9" name="Rectangle 26"/>
            <p:cNvSpPr>
              <a:spLocks noChangeArrowheads="1"/>
            </p:cNvSpPr>
            <p:nvPr/>
          </p:nvSpPr>
          <p:spPr bwMode="black">
            <a:xfrm>
              <a:off x="1058288" y="2071678"/>
              <a:ext cx="1482350" cy="407491"/>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a:solidFill>
                    <a:srgbClr val="FFFFFF"/>
                  </a:solidFill>
                  <a:latin typeface="黑体" pitchFamily="49" charset="-122"/>
                  <a:ea typeface="黑体" pitchFamily="49" charset="-122"/>
                </a:rPr>
                <a:t>按海拔高度</a:t>
              </a:r>
            </a:p>
          </p:txBody>
        </p:sp>
        <p:sp>
          <p:nvSpPr>
            <p:cNvPr id="10" name="Text Box 28"/>
            <p:cNvSpPr txBox="1">
              <a:spLocks noChangeArrowheads="1"/>
            </p:cNvSpPr>
            <p:nvPr/>
          </p:nvSpPr>
          <p:spPr bwMode="gray">
            <a:xfrm>
              <a:off x="674716" y="2731409"/>
              <a:ext cx="2262188" cy="1917607"/>
            </a:xfrm>
            <a:prstGeom prst="rect">
              <a:avLst/>
            </a:prstGeom>
            <a:noFill/>
            <a:ln w="9525" algn="ctr">
              <a:noFill/>
              <a:miter lim="800000"/>
              <a:headEnd/>
              <a:tailEnd/>
            </a:ln>
            <a:effectLst/>
          </p:spPr>
          <p:txBody>
            <a:bodyPr>
              <a:spAutoFit/>
            </a:bodyPr>
            <a:lstStyle/>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latin typeface="Arial" charset="0"/>
                </a:rPr>
                <a:t>低平原</a:t>
              </a:r>
              <a:r>
                <a:rPr lang="en-US" altLang="zh-CN" sz="2400" b="1" kern="0" dirty="0">
                  <a:solidFill>
                    <a:srgbClr val="1F497D">
                      <a:lumMod val="10000"/>
                    </a:srgbClr>
                  </a:solidFill>
                  <a:latin typeface="Arial" charset="0"/>
                </a:rPr>
                <a:t>(&lt;200m)</a:t>
              </a:r>
              <a:r>
                <a:rPr lang="zh-CN" altLang="en-US" sz="2400" b="1" kern="0" dirty="0">
                  <a:solidFill>
                    <a:srgbClr val="1F497D">
                      <a:lumMod val="10000"/>
                    </a:srgbClr>
                  </a:solidFill>
                  <a:latin typeface="Arial" charset="0"/>
                </a:rPr>
                <a:t>地势低而平缓，切割深度和切割密度均很小。</a:t>
              </a:r>
            </a:p>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latin typeface="Arial" charset="0"/>
                </a:rPr>
                <a:t>高平原由于地势较高，切割</a:t>
              </a:r>
              <a:r>
                <a:rPr lang="zh-CN" altLang="en-US" sz="2400" b="1" kern="0" dirty="0" smtClean="0">
                  <a:solidFill>
                    <a:srgbClr val="1F497D">
                      <a:lumMod val="10000"/>
                    </a:srgbClr>
                  </a:solidFill>
                  <a:latin typeface="Arial" charset="0"/>
                </a:rPr>
                <a:t>相对</a:t>
              </a: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endParaRPr>
            </a:p>
          </p:txBody>
        </p:sp>
      </p:grpSp>
      <p:grpSp>
        <p:nvGrpSpPr>
          <p:cNvPr id="11" name="组合 5"/>
          <p:cNvGrpSpPr/>
          <p:nvPr/>
        </p:nvGrpSpPr>
        <p:grpSpPr>
          <a:xfrm>
            <a:off x="4932040" y="1916832"/>
            <a:ext cx="3456384" cy="3528392"/>
            <a:chOff x="530254" y="2071678"/>
            <a:chExt cx="2587625" cy="2747963"/>
          </a:xfrm>
        </p:grpSpPr>
        <p:sp>
          <p:nvSpPr>
            <p:cNvPr id="12"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3" name="AutoShape 24"/>
            <p:cNvSpPr>
              <a:spLocks noChangeArrowheads="1"/>
            </p:cNvSpPr>
            <p:nvPr/>
          </p:nvSpPr>
          <p:spPr bwMode="ltGray">
            <a:xfrm>
              <a:off x="628679" y="2071678"/>
              <a:ext cx="2355850" cy="523875"/>
            </a:xfrm>
            <a:prstGeom prst="roundRect">
              <a:avLst>
                <a:gd name="adj" fmla="val 16667"/>
              </a:avLst>
            </a:prstGeom>
            <a:solidFill>
              <a:srgbClr val="0000FF"/>
            </a:solidFill>
            <a:ln w="38100" algn="ctr">
              <a:solidFill>
                <a:srgbClr val="FFFFFF">
                  <a:alpha val="70000"/>
                </a:srgb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charset="0"/>
                <a:ea typeface="宋体" charset="-122"/>
              </a:endParaRPr>
            </a:p>
          </p:txBody>
        </p:sp>
        <p:sp>
          <p:nvSpPr>
            <p:cNvPr id="14"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rgbClr val="0000FF">
                    <a:alpha val="70000"/>
                  </a:srgbClr>
                </a:gs>
              </a:gsLst>
              <a:lin ang="5400000" scaled="1"/>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15" name="Rectangle 26"/>
            <p:cNvSpPr>
              <a:spLocks noChangeArrowheads="1"/>
            </p:cNvSpPr>
            <p:nvPr/>
          </p:nvSpPr>
          <p:spPr bwMode="black">
            <a:xfrm>
              <a:off x="789468" y="2071678"/>
              <a:ext cx="2019991" cy="407491"/>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a:solidFill>
                    <a:srgbClr val="FFFFFF"/>
                  </a:solidFill>
                  <a:latin typeface="黑体" pitchFamily="49" charset="-122"/>
                  <a:ea typeface="黑体" pitchFamily="49" charset="-122"/>
                </a:rPr>
                <a:t>按表面形态特征</a:t>
              </a:r>
            </a:p>
          </p:txBody>
        </p:sp>
        <p:sp>
          <p:nvSpPr>
            <p:cNvPr id="16" name="Text Box 28"/>
            <p:cNvSpPr txBox="1">
              <a:spLocks noChangeArrowheads="1"/>
            </p:cNvSpPr>
            <p:nvPr/>
          </p:nvSpPr>
          <p:spPr bwMode="gray">
            <a:xfrm>
              <a:off x="674716" y="2731409"/>
              <a:ext cx="2262188" cy="1941577"/>
            </a:xfrm>
            <a:prstGeom prst="rect">
              <a:avLst/>
            </a:prstGeom>
            <a:noFill/>
            <a:ln w="9525" algn="ctr">
              <a:noFill/>
              <a:miter lim="800000"/>
              <a:headEnd/>
              <a:tailEnd/>
            </a:ln>
            <a:effectLst/>
          </p:spPr>
          <p:txBody>
            <a:bodyPr>
              <a:spAutoFit/>
            </a:bodyPr>
            <a:lstStyle/>
            <a:p>
              <a:pPr marL="342900" marR="0" lvl="2" indent="-342900" defTabSz="91440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400" b="1" kern="0" dirty="0">
                  <a:solidFill>
                    <a:srgbClr val="1F497D">
                      <a:lumMod val="10000"/>
                    </a:srgbClr>
                  </a:solidFill>
                  <a:latin typeface="Arial" charset="0"/>
                </a:rPr>
                <a:t>平坦平原</a:t>
              </a:r>
            </a:p>
            <a:p>
              <a:pPr marL="342900" marR="0" lvl="2" indent="-342900" defTabSz="91440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400" b="1" kern="0" dirty="0">
                  <a:solidFill>
                    <a:srgbClr val="1F497D">
                      <a:lumMod val="10000"/>
                    </a:srgbClr>
                  </a:solidFill>
                  <a:latin typeface="Arial" charset="0"/>
                </a:rPr>
                <a:t>倾斜平原</a:t>
              </a:r>
            </a:p>
            <a:p>
              <a:pPr marL="342900" marR="0" lvl="2" indent="-342900" defTabSz="91440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400" b="1" kern="0" dirty="0">
                  <a:solidFill>
                    <a:srgbClr val="1F497D">
                      <a:lumMod val="10000"/>
                    </a:srgbClr>
                  </a:solidFill>
                  <a:latin typeface="Arial" charset="0"/>
                </a:rPr>
                <a:t>凹形平原</a:t>
              </a:r>
            </a:p>
            <a:p>
              <a:pPr marL="342900" marR="0" lvl="2" indent="-342900" defTabSz="91440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400" b="1" kern="0" dirty="0">
                  <a:solidFill>
                    <a:srgbClr val="1F497D">
                      <a:lumMod val="10000"/>
                    </a:srgbClr>
                  </a:solidFill>
                  <a:latin typeface="Arial" charset="0"/>
                </a:rPr>
                <a:t>起伏平原</a:t>
              </a:r>
            </a:p>
            <a:p>
              <a:pPr marL="342900" marR="0" lvl="2" indent="-342900" defTabSz="91440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2" descr="0026"/>
          <p:cNvPicPr>
            <a:picLocks noChangeAspect="1" noChangeArrowheads="1"/>
          </p:cNvPicPr>
          <p:nvPr/>
        </p:nvPicPr>
        <p:blipFill>
          <a:blip r:embed="rId3">
            <a:lum bright="-6000" contrast="-4000"/>
          </a:blip>
          <a:srcRect/>
          <a:stretch>
            <a:fillRect/>
          </a:stretch>
        </p:blipFill>
        <p:spPr bwMode="auto">
          <a:xfrm>
            <a:off x="468313" y="1736725"/>
            <a:ext cx="8421687" cy="4356100"/>
          </a:xfrm>
          <a:prstGeom prst="rect">
            <a:avLst/>
          </a:prstGeom>
          <a:noFill/>
          <a:ln w="9525">
            <a:noFill/>
            <a:miter lim="800000"/>
            <a:headEnd/>
            <a:tailEnd/>
          </a:ln>
        </p:spPr>
      </p:pic>
      <p:sp>
        <p:nvSpPr>
          <p:cNvPr id="252931" name="Rectangle 3"/>
          <p:cNvSpPr>
            <a:spLocks noGrp="1" noChangeArrowheads="1"/>
          </p:cNvSpPr>
          <p:nvPr>
            <p:ph type="title"/>
          </p:nvPr>
        </p:nvSpPr>
        <p:spPr/>
        <p:txBody>
          <a:bodyPr/>
          <a:lstStyle/>
          <a:p>
            <a:pPr eaLnBrk="1" hangingPunct="1">
              <a:defRPr/>
            </a:pPr>
            <a:r>
              <a:rPr lang="zh-CN" altLang="en-US" sz="4000" smtClean="0"/>
              <a:t>九寨地貌的修饰阶段</a:t>
            </a:r>
            <a:br>
              <a:rPr lang="zh-CN" altLang="en-US" sz="4000" smtClean="0"/>
            </a:br>
            <a:r>
              <a:rPr lang="en-US" altLang="zh-CN" sz="4000" smtClean="0"/>
              <a:t>——</a:t>
            </a:r>
            <a:r>
              <a:rPr lang="zh-CN" altLang="en-US" sz="4000" smtClean="0"/>
              <a:t>岷山式喀斯特地貌</a:t>
            </a:r>
          </a:p>
        </p:txBody>
      </p:sp>
      <p:graphicFrame>
        <p:nvGraphicFramePr>
          <p:cNvPr id="252932" name="Object 4"/>
          <p:cNvGraphicFramePr>
            <a:graphicFrameLocks noGrp="1" noChangeAspect="1"/>
          </p:cNvGraphicFramePr>
          <p:nvPr>
            <p:ph sz="half" idx="1"/>
          </p:nvPr>
        </p:nvGraphicFramePr>
        <p:xfrm>
          <a:off x="596900" y="1849438"/>
          <a:ext cx="5630863" cy="631825"/>
        </p:xfrm>
        <a:graphic>
          <a:graphicData uri="http://schemas.openxmlformats.org/presentationml/2006/ole">
            <mc:AlternateContent xmlns:mc="http://schemas.openxmlformats.org/markup-compatibility/2006">
              <mc:Choice xmlns:v="urn:schemas-microsoft-com:vml" Requires="v">
                <p:oleObj spid="_x0000_s21863" name="Visio" r:id="rId4" imgW="5952923" imgH="676250" progId="Visio.Drawing.6">
                  <p:embed/>
                </p:oleObj>
              </mc:Choice>
              <mc:Fallback>
                <p:oleObj name="Visio" r:id="rId4" imgW="5952923" imgH="676250" progId="Visio.Drawing.6">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1849438"/>
                        <a:ext cx="5630863"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2933" name="Object 5"/>
          <p:cNvGraphicFramePr>
            <a:graphicFrameLocks noGrp="1" noChangeAspect="1"/>
          </p:cNvGraphicFramePr>
          <p:nvPr>
            <p:ph sz="quarter" idx="2"/>
          </p:nvPr>
        </p:nvGraphicFramePr>
        <p:xfrm>
          <a:off x="655638" y="3073400"/>
          <a:ext cx="6256337" cy="690563"/>
        </p:xfrm>
        <a:graphic>
          <a:graphicData uri="http://schemas.openxmlformats.org/presentationml/2006/ole">
            <mc:AlternateContent xmlns:mc="http://schemas.openxmlformats.org/markup-compatibility/2006">
              <mc:Choice xmlns:v="urn:schemas-microsoft-com:vml" Requires="v">
                <p:oleObj spid="_x0000_s21864" name="Visio" r:id="rId6" imgW="6717143" imgH="691217" progId="Visio.Drawing.6">
                  <p:embed/>
                </p:oleObj>
              </mc:Choice>
              <mc:Fallback>
                <p:oleObj name="Visio" r:id="rId6" imgW="6717143" imgH="691217" progId="Visio.Drawing.6">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638" y="3073400"/>
                        <a:ext cx="6256337"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2934" name="Object 6"/>
          <p:cNvGraphicFramePr>
            <a:graphicFrameLocks noGrp="1" noChangeAspect="1"/>
          </p:cNvGraphicFramePr>
          <p:nvPr>
            <p:ph sz="quarter" idx="3"/>
          </p:nvPr>
        </p:nvGraphicFramePr>
        <p:xfrm>
          <a:off x="609600" y="4310063"/>
          <a:ext cx="2170113" cy="668337"/>
        </p:xfrm>
        <a:graphic>
          <a:graphicData uri="http://schemas.openxmlformats.org/presentationml/2006/ole">
            <mc:AlternateContent xmlns:mc="http://schemas.openxmlformats.org/markup-compatibility/2006">
              <mc:Choice xmlns:v="urn:schemas-microsoft-com:vml" Requires="v">
                <p:oleObj spid="_x0000_s21865" name="Visio" r:id="rId8" imgW="2210071" imgH="691217" progId="Visio.Drawing.6">
                  <p:embed/>
                </p:oleObj>
              </mc:Choice>
              <mc:Fallback>
                <p:oleObj name="Visio" r:id="rId8" imgW="2210071" imgH="691217" progId="Visio.Drawing.6">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4310063"/>
                        <a:ext cx="21701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52930"/>
                                        </p:tgtEl>
                                        <p:attrNameLst>
                                          <p:attrName>style.opacity</p:attrName>
                                        </p:attrNameLst>
                                      </p:cBhvr>
                                      <p:to>
                                        <p:strVal val="0.5"/>
                                      </p:to>
                                    </p:set>
                                    <p:animEffect filter="image" prLst="opacity: 0.5">
                                      <p:cBhvr rctx="IE">
                                        <p:cTn id="7" dur="indefinite"/>
                                        <p:tgtEl>
                                          <p:spTgt spid="25293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52932"/>
                                        </p:tgtEl>
                                        <p:attrNameLst>
                                          <p:attrName>style.visibility</p:attrName>
                                        </p:attrNameLst>
                                      </p:cBhvr>
                                      <p:to>
                                        <p:strVal val="visible"/>
                                      </p:to>
                                    </p:set>
                                    <p:animEffect transition="in" filter="slide(fromBottom)">
                                      <p:cBhvr>
                                        <p:cTn id="12" dur="500"/>
                                        <p:tgtEl>
                                          <p:spTgt spid="25293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52933"/>
                                        </p:tgtEl>
                                        <p:attrNameLst>
                                          <p:attrName>style.visibility</p:attrName>
                                        </p:attrNameLst>
                                      </p:cBhvr>
                                      <p:to>
                                        <p:strVal val="visible"/>
                                      </p:to>
                                    </p:set>
                                    <p:animEffect transition="in" filter="slide(fromBottom)">
                                      <p:cBhvr>
                                        <p:cTn id="17" dur="500"/>
                                        <p:tgtEl>
                                          <p:spTgt spid="25293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52934"/>
                                        </p:tgtEl>
                                        <p:attrNameLst>
                                          <p:attrName>style.visibility</p:attrName>
                                        </p:attrNameLst>
                                      </p:cBhvr>
                                      <p:to>
                                        <p:strVal val="visible"/>
                                      </p:to>
                                    </p:set>
                                    <p:animEffect transition="in" filter="slide(fromBottom)">
                                      <p:cBhvr>
                                        <p:cTn id="22" dur="500"/>
                                        <p:tgtEl>
                                          <p:spTgt spid="252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eaLnBrk="1" hangingPunct="1">
              <a:defRPr/>
            </a:pPr>
            <a:r>
              <a:rPr lang="zh-CN" altLang="en-US" smtClean="0"/>
              <a:t>九寨沟地貌的分布</a:t>
            </a:r>
          </a:p>
        </p:txBody>
      </p:sp>
      <p:sp>
        <p:nvSpPr>
          <p:cNvPr id="261123" name="Rectangle 3"/>
          <p:cNvSpPr>
            <a:spLocks noGrp="1" noChangeArrowheads="1"/>
          </p:cNvSpPr>
          <p:nvPr>
            <p:ph type="body" idx="1"/>
          </p:nvPr>
        </p:nvSpPr>
        <p:spPr/>
        <p:txBody>
          <a:bodyPr/>
          <a:lstStyle/>
          <a:p>
            <a:pPr eaLnBrk="1" hangingPunct="1">
              <a:defRPr/>
            </a:pPr>
            <a:endParaRPr lang="en-US" altLang="zh-CN" smtClean="0"/>
          </a:p>
          <a:p>
            <a:pPr lvl="1" eaLnBrk="1" hangingPunct="1">
              <a:defRPr/>
            </a:pPr>
            <a:endParaRPr lang="en-US" altLang="zh-CN" smtClean="0"/>
          </a:p>
        </p:txBody>
      </p:sp>
      <p:pic>
        <p:nvPicPr>
          <p:cNvPr id="120836" name="Picture 4" descr="九寨沟地图-九寨沟旅游地图"/>
          <p:cNvPicPr>
            <a:picLocks noChangeAspect="1" noChangeArrowheads="1"/>
          </p:cNvPicPr>
          <p:nvPr/>
        </p:nvPicPr>
        <p:blipFill>
          <a:blip r:embed="rId2"/>
          <a:srcRect/>
          <a:stretch>
            <a:fillRect/>
          </a:stretch>
        </p:blipFill>
        <p:spPr bwMode="auto">
          <a:xfrm>
            <a:off x="2841625" y="1738313"/>
            <a:ext cx="5695950" cy="4319587"/>
          </a:xfrm>
          <a:prstGeom prst="rect">
            <a:avLst/>
          </a:prstGeom>
          <a:noFill/>
          <a:ln w="9525">
            <a:noFill/>
            <a:miter lim="800000"/>
            <a:headEnd/>
            <a:tailEnd/>
          </a:ln>
        </p:spPr>
      </p:pic>
      <p:grpSp>
        <p:nvGrpSpPr>
          <p:cNvPr id="120837" name="Group 5"/>
          <p:cNvGrpSpPr>
            <a:grpSpLocks/>
          </p:cNvGrpSpPr>
          <p:nvPr/>
        </p:nvGrpSpPr>
        <p:grpSpPr bwMode="auto">
          <a:xfrm>
            <a:off x="468313" y="1736725"/>
            <a:ext cx="2373312" cy="4319588"/>
            <a:chOff x="295" y="1094"/>
            <a:chExt cx="1495" cy="2721"/>
          </a:xfrm>
        </p:grpSpPr>
        <p:pic>
          <p:nvPicPr>
            <p:cNvPr id="120838" name="Picture 6" descr="20051221102620372653"/>
            <p:cNvPicPr>
              <a:picLocks noChangeAspect="1" noChangeArrowheads="1"/>
            </p:cNvPicPr>
            <p:nvPr/>
          </p:nvPicPr>
          <p:blipFill>
            <a:blip r:embed="rId3"/>
            <a:srcRect/>
            <a:stretch>
              <a:fillRect/>
            </a:stretch>
          </p:blipFill>
          <p:spPr bwMode="auto">
            <a:xfrm>
              <a:off x="295" y="1094"/>
              <a:ext cx="1495" cy="1429"/>
            </a:xfrm>
            <a:prstGeom prst="rect">
              <a:avLst/>
            </a:prstGeom>
            <a:noFill/>
            <a:ln w="9525">
              <a:noFill/>
              <a:miter lim="800000"/>
              <a:headEnd/>
              <a:tailEnd/>
            </a:ln>
          </p:spPr>
        </p:pic>
        <p:pic>
          <p:nvPicPr>
            <p:cNvPr id="120839" name="Picture 7" descr="20060718210446974"/>
            <p:cNvPicPr>
              <a:picLocks noChangeAspect="1" noChangeArrowheads="1"/>
            </p:cNvPicPr>
            <p:nvPr/>
          </p:nvPicPr>
          <p:blipFill>
            <a:blip r:embed="rId4"/>
            <a:srcRect/>
            <a:stretch>
              <a:fillRect/>
            </a:stretch>
          </p:blipFill>
          <p:spPr bwMode="auto">
            <a:xfrm>
              <a:off x="295" y="2523"/>
              <a:ext cx="1495" cy="1292"/>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pPr eaLnBrk="1" hangingPunct="1">
              <a:defRPr/>
            </a:pPr>
            <a:r>
              <a:rPr lang="zh-CN" altLang="en-US" smtClean="0"/>
              <a:t>湖的形成</a:t>
            </a:r>
          </a:p>
        </p:txBody>
      </p:sp>
      <p:graphicFrame>
        <p:nvGraphicFramePr>
          <p:cNvPr id="254979" name="Object 3"/>
          <p:cNvGraphicFramePr>
            <a:graphicFrameLocks noGrp="1" noChangeAspect="1"/>
          </p:cNvGraphicFramePr>
          <p:nvPr>
            <p:ph sz="half" idx="1"/>
          </p:nvPr>
        </p:nvGraphicFramePr>
        <p:xfrm>
          <a:off x="3086100" y="2420938"/>
          <a:ext cx="3182938" cy="754062"/>
        </p:xfrm>
        <a:graphic>
          <a:graphicData uri="http://schemas.openxmlformats.org/presentationml/2006/ole">
            <mc:AlternateContent xmlns:mc="http://schemas.openxmlformats.org/markup-compatibility/2006">
              <mc:Choice xmlns:v="urn:schemas-microsoft-com:vml" Requires="v">
                <p:oleObj spid="_x0000_s22768" name="Visio" r:id="rId3" imgW="2373472" imgH="570597" progId="Visio.Drawing.6">
                  <p:embed/>
                </p:oleObj>
              </mc:Choice>
              <mc:Fallback>
                <p:oleObj name="Visio" r:id="rId3" imgW="2373472" imgH="570597"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100" y="2420938"/>
                        <a:ext cx="3182938" cy="75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4980" name="Picture 4" descr="2006915133132494"/>
          <p:cNvPicPr>
            <a:picLocks noChangeAspect="1" noChangeArrowheads="1"/>
          </p:cNvPicPr>
          <p:nvPr/>
        </p:nvPicPr>
        <p:blipFill>
          <a:blip r:embed="rId5"/>
          <a:srcRect/>
          <a:stretch>
            <a:fillRect/>
          </a:stretch>
        </p:blipFill>
        <p:spPr bwMode="auto">
          <a:xfrm>
            <a:off x="468313" y="1736725"/>
            <a:ext cx="2339975" cy="1755775"/>
          </a:xfrm>
          <a:prstGeom prst="rect">
            <a:avLst/>
          </a:prstGeom>
          <a:noFill/>
          <a:ln w="9525">
            <a:noFill/>
            <a:miter lim="800000"/>
            <a:headEnd/>
            <a:tailEnd/>
          </a:ln>
        </p:spPr>
      </p:pic>
      <p:pic>
        <p:nvPicPr>
          <p:cNvPr id="254981" name="Picture 5" descr="20064180024965"/>
          <p:cNvPicPr>
            <a:picLocks noChangeAspect="1" noChangeArrowheads="1"/>
          </p:cNvPicPr>
          <p:nvPr/>
        </p:nvPicPr>
        <p:blipFill>
          <a:blip r:embed="rId6"/>
          <a:srcRect/>
          <a:stretch>
            <a:fillRect/>
          </a:stretch>
        </p:blipFill>
        <p:spPr bwMode="auto">
          <a:xfrm>
            <a:off x="468313" y="3824288"/>
            <a:ext cx="2339975" cy="1755775"/>
          </a:xfrm>
          <a:prstGeom prst="rect">
            <a:avLst/>
          </a:prstGeom>
          <a:noFill/>
          <a:ln w="9525">
            <a:noFill/>
            <a:miter lim="800000"/>
            <a:headEnd/>
            <a:tailEnd/>
          </a:ln>
        </p:spPr>
      </p:pic>
      <p:graphicFrame>
        <p:nvGraphicFramePr>
          <p:cNvPr id="254982" name="Object 6"/>
          <p:cNvGraphicFramePr>
            <a:graphicFrameLocks noGrp="1" noChangeAspect="1"/>
          </p:cNvGraphicFramePr>
          <p:nvPr>
            <p:ph sz="half" idx="2"/>
          </p:nvPr>
        </p:nvGraphicFramePr>
        <p:xfrm>
          <a:off x="3086100" y="4379913"/>
          <a:ext cx="2924175" cy="746125"/>
        </p:xfrm>
        <a:graphic>
          <a:graphicData uri="http://schemas.openxmlformats.org/presentationml/2006/ole">
            <mc:AlternateContent xmlns:mc="http://schemas.openxmlformats.org/markup-compatibility/2006">
              <mc:Choice xmlns:v="urn:schemas-microsoft-com:vml" Requires="v">
                <p:oleObj spid="_x0000_s22769" name="Visio" r:id="rId7" imgW="2483719" imgH="633663" progId="Visio.Drawing.6">
                  <p:embed/>
                </p:oleObj>
              </mc:Choice>
              <mc:Fallback>
                <p:oleObj name="Visio" r:id="rId7" imgW="2483719" imgH="633663" progId="Visio.Drawing.6">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6100" y="4379913"/>
                        <a:ext cx="2924175"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54980"/>
                                        </p:tgtEl>
                                        <p:attrNameLst>
                                          <p:attrName>style.visibility</p:attrName>
                                        </p:attrNameLst>
                                      </p:cBhvr>
                                      <p:to>
                                        <p:strVal val="visible"/>
                                      </p:to>
                                    </p:set>
                                    <p:anim calcmode="lin" valueType="num">
                                      <p:cBhvr>
                                        <p:cTn id="7" dur="1000" fill="hold"/>
                                        <p:tgtEl>
                                          <p:spTgt spid="254980"/>
                                        </p:tgtEl>
                                        <p:attrNameLst>
                                          <p:attrName>ppt_w</p:attrName>
                                        </p:attrNameLst>
                                      </p:cBhvr>
                                      <p:tavLst>
                                        <p:tav tm="0">
                                          <p:val>
                                            <p:strVal val="#ppt_w*0.70"/>
                                          </p:val>
                                        </p:tav>
                                        <p:tav tm="100000">
                                          <p:val>
                                            <p:strVal val="#ppt_w"/>
                                          </p:val>
                                        </p:tav>
                                      </p:tavLst>
                                    </p:anim>
                                    <p:anim calcmode="lin" valueType="num">
                                      <p:cBhvr>
                                        <p:cTn id="8" dur="1000" fill="hold"/>
                                        <p:tgtEl>
                                          <p:spTgt spid="254980"/>
                                        </p:tgtEl>
                                        <p:attrNameLst>
                                          <p:attrName>ppt_h</p:attrName>
                                        </p:attrNameLst>
                                      </p:cBhvr>
                                      <p:tavLst>
                                        <p:tav tm="0">
                                          <p:val>
                                            <p:strVal val="#ppt_h"/>
                                          </p:val>
                                        </p:tav>
                                        <p:tav tm="100000">
                                          <p:val>
                                            <p:strVal val="#ppt_h"/>
                                          </p:val>
                                        </p:tav>
                                      </p:tavLst>
                                    </p:anim>
                                    <p:animEffect transition="in" filter="fade">
                                      <p:cBhvr>
                                        <p:cTn id="9" dur="1000"/>
                                        <p:tgtEl>
                                          <p:spTgt spid="254980"/>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254979"/>
                                        </p:tgtEl>
                                        <p:attrNameLst>
                                          <p:attrName>style.visibility</p:attrName>
                                        </p:attrNameLst>
                                      </p:cBhvr>
                                      <p:to>
                                        <p:strVal val="visible"/>
                                      </p:to>
                                    </p:set>
                                    <p:anim calcmode="lin" valueType="num">
                                      <p:cBhvr>
                                        <p:cTn id="14" dur="1000" fill="hold"/>
                                        <p:tgtEl>
                                          <p:spTgt spid="254979"/>
                                        </p:tgtEl>
                                        <p:attrNameLst>
                                          <p:attrName>ppt_x</p:attrName>
                                        </p:attrNameLst>
                                      </p:cBhvr>
                                      <p:tavLst>
                                        <p:tav tm="0">
                                          <p:val>
                                            <p:strVal val="#ppt_x-.2"/>
                                          </p:val>
                                        </p:tav>
                                        <p:tav tm="100000">
                                          <p:val>
                                            <p:strVal val="#ppt_x"/>
                                          </p:val>
                                        </p:tav>
                                      </p:tavLst>
                                    </p:anim>
                                    <p:anim calcmode="lin" valueType="num">
                                      <p:cBhvr>
                                        <p:cTn id="15" dur="1000" fill="hold"/>
                                        <p:tgtEl>
                                          <p:spTgt spid="254979"/>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5497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54981"/>
                                        </p:tgtEl>
                                        <p:attrNameLst>
                                          <p:attrName>style.visibility</p:attrName>
                                        </p:attrNameLst>
                                      </p:cBhvr>
                                      <p:to>
                                        <p:strVal val="visible"/>
                                      </p:to>
                                    </p:set>
                                    <p:anim calcmode="lin" valueType="num">
                                      <p:cBhvr>
                                        <p:cTn id="21" dur="1000" fill="hold"/>
                                        <p:tgtEl>
                                          <p:spTgt spid="254981"/>
                                        </p:tgtEl>
                                        <p:attrNameLst>
                                          <p:attrName>ppt_w</p:attrName>
                                        </p:attrNameLst>
                                      </p:cBhvr>
                                      <p:tavLst>
                                        <p:tav tm="0">
                                          <p:val>
                                            <p:strVal val="#ppt_w*0.70"/>
                                          </p:val>
                                        </p:tav>
                                        <p:tav tm="100000">
                                          <p:val>
                                            <p:strVal val="#ppt_w"/>
                                          </p:val>
                                        </p:tav>
                                      </p:tavLst>
                                    </p:anim>
                                    <p:anim calcmode="lin" valueType="num">
                                      <p:cBhvr>
                                        <p:cTn id="22" dur="1000" fill="hold"/>
                                        <p:tgtEl>
                                          <p:spTgt spid="254981"/>
                                        </p:tgtEl>
                                        <p:attrNameLst>
                                          <p:attrName>ppt_h</p:attrName>
                                        </p:attrNameLst>
                                      </p:cBhvr>
                                      <p:tavLst>
                                        <p:tav tm="0">
                                          <p:val>
                                            <p:strVal val="#ppt_h"/>
                                          </p:val>
                                        </p:tav>
                                        <p:tav tm="100000">
                                          <p:val>
                                            <p:strVal val="#ppt_h"/>
                                          </p:val>
                                        </p:tav>
                                      </p:tavLst>
                                    </p:anim>
                                    <p:animEffect transition="in" filter="fade">
                                      <p:cBhvr>
                                        <p:cTn id="23" dur="1000"/>
                                        <p:tgtEl>
                                          <p:spTgt spid="254981"/>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254982"/>
                                        </p:tgtEl>
                                        <p:attrNameLst>
                                          <p:attrName>style.visibility</p:attrName>
                                        </p:attrNameLst>
                                      </p:cBhvr>
                                      <p:to>
                                        <p:strVal val="visible"/>
                                      </p:to>
                                    </p:set>
                                    <p:anim calcmode="lin" valueType="num">
                                      <p:cBhvr>
                                        <p:cTn id="28" dur="1000" fill="hold"/>
                                        <p:tgtEl>
                                          <p:spTgt spid="254982"/>
                                        </p:tgtEl>
                                        <p:attrNameLst>
                                          <p:attrName>ppt_x</p:attrName>
                                        </p:attrNameLst>
                                      </p:cBhvr>
                                      <p:tavLst>
                                        <p:tav tm="0">
                                          <p:val>
                                            <p:strVal val="#ppt_x-.2"/>
                                          </p:val>
                                        </p:tav>
                                        <p:tav tm="100000">
                                          <p:val>
                                            <p:strVal val="#ppt_x"/>
                                          </p:val>
                                        </p:tav>
                                      </p:tavLst>
                                    </p:anim>
                                    <p:anim calcmode="lin" valueType="num">
                                      <p:cBhvr>
                                        <p:cTn id="29" dur="1000" fill="hold"/>
                                        <p:tgtEl>
                                          <p:spTgt spid="254982"/>
                                        </p:tgtEl>
                                        <p:attrNameLst>
                                          <p:attrName>ppt_y</p:attrName>
                                        </p:attrNameLst>
                                      </p:cBhvr>
                                      <p:tavLst>
                                        <p:tav tm="0">
                                          <p:val>
                                            <p:strVal val="#ppt_y"/>
                                          </p:val>
                                        </p:tav>
                                        <p:tav tm="100000">
                                          <p:val>
                                            <p:strVal val="#ppt_y"/>
                                          </p:val>
                                        </p:tav>
                                      </p:tavLst>
                                    </p:anim>
                                    <p:animEffect transition="in" filter="wipe(right)" prLst="gradientSize: 0.1">
                                      <p:cBhvr>
                                        <p:cTn id="30" dur="1000"/>
                                        <p:tgtEl>
                                          <p:spTgt spid="254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descr="2006915133132494"/>
          <p:cNvPicPr>
            <a:picLocks noChangeAspect="1" noChangeArrowheads="1"/>
          </p:cNvPicPr>
          <p:nvPr/>
        </p:nvPicPr>
        <p:blipFill>
          <a:blip r:embed="rId3"/>
          <a:srcRect/>
          <a:stretch>
            <a:fillRect/>
          </a:stretch>
        </p:blipFill>
        <p:spPr bwMode="auto">
          <a:xfrm>
            <a:off x="468313" y="1736725"/>
            <a:ext cx="8243887" cy="4319588"/>
          </a:xfrm>
          <a:prstGeom prst="rect">
            <a:avLst/>
          </a:prstGeom>
          <a:noFill/>
          <a:ln w="9525">
            <a:noFill/>
            <a:miter lim="800000"/>
            <a:headEnd/>
            <a:tailEnd/>
          </a:ln>
        </p:spPr>
      </p:pic>
      <p:sp>
        <p:nvSpPr>
          <p:cNvPr id="256003" name="Rectangle 3"/>
          <p:cNvSpPr>
            <a:spLocks noGrp="1" noChangeArrowheads="1"/>
          </p:cNvSpPr>
          <p:nvPr>
            <p:ph type="title"/>
          </p:nvPr>
        </p:nvSpPr>
        <p:spPr/>
        <p:txBody>
          <a:bodyPr/>
          <a:lstStyle/>
          <a:p>
            <a:pPr eaLnBrk="1" hangingPunct="1">
              <a:defRPr/>
            </a:pPr>
            <a:r>
              <a:rPr lang="zh-CN" altLang="en-US" smtClean="0"/>
              <a:t>冰川堰塞湖</a:t>
            </a:r>
          </a:p>
        </p:txBody>
      </p:sp>
      <p:graphicFrame>
        <p:nvGraphicFramePr>
          <p:cNvPr id="256004" name="Object 4"/>
          <p:cNvGraphicFramePr>
            <a:graphicFrameLocks noGrp="1" noChangeAspect="1"/>
          </p:cNvGraphicFramePr>
          <p:nvPr>
            <p:ph sz="half" idx="2"/>
          </p:nvPr>
        </p:nvGraphicFramePr>
        <p:xfrm>
          <a:off x="596900" y="2490788"/>
          <a:ext cx="5053013" cy="736600"/>
        </p:xfrm>
        <a:graphic>
          <a:graphicData uri="http://schemas.openxmlformats.org/presentationml/2006/ole">
            <mc:AlternateContent xmlns:mc="http://schemas.openxmlformats.org/markup-compatibility/2006">
              <mc:Choice xmlns:v="urn:schemas-microsoft-com:vml" Requires="v">
                <p:oleObj spid="_x0000_s23792" name="Visio" r:id="rId4" imgW="3405464" imgH="501259" progId="Visio.Drawing.6">
                  <p:embed/>
                </p:oleObj>
              </mc:Choice>
              <mc:Fallback>
                <p:oleObj name="Visio" r:id="rId4" imgW="3405464" imgH="501259" progId="Visio.Drawing.6">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2490788"/>
                        <a:ext cx="5053013"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05" name="Object 5"/>
          <p:cNvGraphicFramePr>
            <a:graphicFrameLocks noGrp="1" noChangeAspect="1"/>
          </p:cNvGraphicFramePr>
          <p:nvPr>
            <p:ph sz="half" idx="1"/>
          </p:nvPr>
        </p:nvGraphicFramePr>
        <p:xfrm>
          <a:off x="596900" y="3810000"/>
          <a:ext cx="8080375" cy="706438"/>
        </p:xfrm>
        <a:graphic>
          <a:graphicData uri="http://schemas.openxmlformats.org/presentationml/2006/ole">
            <mc:AlternateContent xmlns:mc="http://schemas.openxmlformats.org/markup-compatibility/2006">
              <mc:Choice xmlns:v="urn:schemas-microsoft-com:vml" Requires="v">
                <p:oleObj spid="_x0000_s23793" name="Visio" r:id="rId6" imgW="5649441" imgH="501259" progId="Visio.Drawing.6">
                  <p:embed/>
                </p:oleObj>
              </mc:Choice>
              <mc:Fallback>
                <p:oleObj name="Visio" r:id="rId6" imgW="5649441" imgH="501259" progId="Visio.Drawing.6">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900" y="3810000"/>
                        <a:ext cx="8080375"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Rectangle 6"/>
          <p:cNvSpPr>
            <a:spLocks noChangeArrowheads="1"/>
          </p:cNvSpPr>
          <p:nvPr/>
        </p:nvSpPr>
        <p:spPr bwMode="auto">
          <a:xfrm>
            <a:off x="7345363" y="188913"/>
            <a:ext cx="1619250" cy="457200"/>
          </a:xfrm>
          <a:prstGeom prst="rect">
            <a:avLst/>
          </a:prstGeom>
          <a:noFill/>
          <a:ln w="9525">
            <a:noFill/>
            <a:miter lim="800000"/>
            <a:headEnd/>
            <a:tailEnd/>
          </a:ln>
        </p:spPr>
        <p:txBody>
          <a:bodyPr>
            <a:spAutoFit/>
          </a:bodyPr>
          <a:lstStyle/>
          <a:p>
            <a:r>
              <a:rPr kumimoji="1" lang="zh-CN" altLang="en-US" sz="2400" b="1" i="1">
                <a:solidFill>
                  <a:srgbClr val="333333"/>
                </a:solidFill>
                <a:latin typeface="Times New Roman" pitchFamily="18" charset="0"/>
              </a:rPr>
              <a:t>湖的形成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56002"/>
                                        </p:tgtEl>
                                        <p:attrNameLst>
                                          <p:attrName>style.visibility</p:attrName>
                                        </p:attrNameLst>
                                      </p:cBhvr>
                                      <p:to>
                                        <p:strVal val="visible"/>
                                      </p:to>
                                    </p:set>
                                    <p:anim calcmode="lin" valueType="num">
                                      <p:cBhvr>
                                        <p:cTn id="7" dur="1000" fill="hold"/>
                                        <p:tgtEl>
                                          <p:spTgt spid="256002"/>
                                        </p:tgtEl>
                                        <p:attrNameLst>
                                          <p:attrName>ppt_w</p:attrName>
                                        </p:attrNameLst>
                                      </p:cBhvr>
                                      <p:tavLst>
                                        <p:tav tm="0">
                                          <p:val>
                                            <p:strVal val="#ppt_w*0.70"/>
                                          </p:val>
                                        </p:tav>
                                        <p:tav tm="100000">
                                          <p:val>
                                            <p:strVal val="#ppt_w"/>
                                          </p:val>
                                        </p:tav>
                                      </p:tavLst>
                                    </p:anim>
                                    <p:anim calcmode="lin" valueType="num">
                                      <p:cBhvr>
                                        <p:cTn id="8" dur="1000" fill="hold"/>
                                        <p:tgtEl>
                                          <p:spTgt spid="256002"/>
                                        </p:tgtEl>
                                        <p:attrNameLst>
                                          <p:attrName>ppt_h</p:attrName>
                                        </p:attrNameLst>
                                      </p:cBhvr>
                                      <p:tavLst>
                                        <p:tav tm="0">
                                          <p:val>
                                            <p:strVal val="#ppt_h"/>
                                          </p:val>
                                        </p:tav>
                                        <p:tav tm="100000">
                                          <p:val>
                                            <p:strVal val="#ppt_h"/>
                                          </p:val>
                                        </p:tav>
                                      </p:tavLst>
                                    </p:anim>
                                    <p:animEffect transition="in" filter="fade">
                                      <p:cBhvr>
                                        <p:cTn id="9" dur="1000"/>
                                        <p:tgtEl>
                                          <p:spTgt spid="256002"/>
                                        </p:tgtEl>
                                      </p:cBhvr>
                                    </p:animEffect>
                                  </p:childTnLst>
                                </p:cTn>
                              </p:par>
                              <p:par>
                                <p:cTn id="10" presetID="9" presetClass="emph" presetSubtype="0" nodeType="withEffect">
                                  <p:stCondLst>
                                    <p:cond delay="0"/>
                                  </p:stCondLst>
                                  <p:childTnLst>
                                    <p:set>
                                      <p:cBhvr rctx="PPT">
                                        <p:cTn id="11" dur="indefinite"/>
                                        <p:tgtEl>
                                          <p:spTgt spid="256002"/>
                                        </p:tgtEl>
                                        <p:attrNameLst>
                                          <p:attrName>style.opacity</p:attrName>
                                        </p:attrNameLst>
                                      </p:cBhvr>
                                      <p:to>
                                        <p:strVal val="0.5"/>
                                      </p:to>
                                    </p:set>
                                    <p:animEffect filter="image" prLst="opacity: 0.5">
                                      <p:cBhvr rctx="IE">
                                        <p:cTn id="12" dur="indefinite"/>
                                        <p:tgtEl>
                                          <p:spTgt spid="256002"/>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nodeType="clickEffect">
                                  <p:stCondLst>
                                    <p:cond delay="0"/>
                                  </p:stCondLst>
                                  <p:childTnLst>
                                    <p:set>
                                      <p:cBhvr>
                                        <p:cTn id="16" dur="1" fill="hold">
                                          <p:stCondLst>
                                            <p:cond delay="0"/>
                                          </p:stCondLst>
                                        </p:cTn>
                                        <p:tgtEl>
                                          <p:spTgt spid="256004"/>
                                        </p:tgtEl>
                                        <p:attrNameLst>
                                          <p:attrName>style.visibility</p:attrName>
                                        </p:attrNameLst>
                                      </p:cBhvr>
                                      <p:to>
                                        <p:strVal val="visible"/>
                                      </p:to>
                                    </p:set>
                                    <p:anim calcmode="lin" valueType="num">
                                      <p:cBhvr>
                                        <p:cTn id="17" dur="1000" fill="hold"/>
                                        <p:tgtEl>
                                          <p:spTgt spid="256004"/>
                                        </p:tgtEl>
                                        <p:attrNameLst>
                                          <p:attrName>ppt_x</p:attrName>
                                        </p:attrNameLst>
                                      </p:cBhvr>
                                      <p:tavLst>
                                        <p:tav tm="0">
                                          <p:val>
                                            <p:strVal val="#ppt_x-.2"/>
                                          </p:val>
                                        </p:tav>
                                        <p:tav tm="100000">
                                          <p:val>
                                            <p:strVal val="#ppt_x"/>
                                          </p:val>
                                        </p:tav>
                                      </p:tavLst>
                                    </p:anim>
                                    <p:anim calcmode="lin" valueType="num">
                                      <p:cBhvr>
                                        <p:cTn id="18" dur="1000" fill="hold"/>
                                        <p:tgtEl>
                                          <p:spTgt spid="256004"/>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56004"/>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256005"/>
                                        </p:tgtEl>
                                        <p:attrNameLst>
                                          <p:attrName>style.visibility</p:attrName>
                                        </p:attrNameLst>
                                      </p:cBhvr>
                                      <p:to>
                                        <p:strVal val="visible"/>
                                      </p:to>
                                    </p:set>
                                    <p:anim calcmode="lin" valueType="num">
                                      <p:cBhvr>
                                        <p:cTn id="24" dur="1000" fill="hold"/>
                                        <p:tgtEl>
                                          <p:spTgt spid="256005"/>
                                        </p:tgtEl>
                                        <p:attrNameLst>
                                          <p:attrName>ppt_x</p:attrName>
                                        </p:attrNameLst>
                                      </p:cBhvr>
                                      <p:tavLst>
                                        <p:tav tm="0">
                                          <p:val>
                                            <p:strVal val="#ppt_x-.2"/>
                                          </p:val>
                                        </p:tav>
                                        <p:tav tm="100000">
                                          <p:val>
                                            <p:strVal val="#ppt_x"/>
                                          </p:val>
                                        </p:tav>
                                      </p:tavLst>
                                    </p:anim>
                                    <p:anim calcmode="lin" valueType="num">
                                      <p:cBhvr>
                                        <p:cTn id="25" dur="1000" fill="hold"/>
                                        <p:tgtEl>
                                          <p:spTgt spid="256005"/>
                                        </p:tgtEl>
                                        <p:attrNameLst>
                                          <p:attrName>ppt_y</p:attrName>
                                        </p:attrNameLst>
                                      </p:cBhvr>
                                      <p:tavLst>
                                        <p:tav tm="0">
                                          <p:val>
                                            <p:strVal val="#ppt_y"/>
                                          </p:val>
                                        </p:tav>
                                        <p:tav tm="100000">
                                          <p:val>
                                            <p:strVal val="#ppt_y"/>
                                          </p:val>
                                        </p:tav>
                                      </p:tavLst>
                                    </p:anim>
                                    <p:animEffect transition="in" filter="wipe(right)" prLst="gradientSize: 0.1">
                                      <p:cBhvr>
                                        <p:cTn id="26" dur="1000"/>
                                        <p:tgtEl>
                                          <p:spTgt spid="256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2" descr="20064180024965"/>
          <p:cNvPicPr>
            <a:picLocks noGrp="1" noChangeAspect="1" noChangeArrowheads="1"/>
          </p:cNvPicPr>
          <p:nvPr>
            <p:ph type="body" idx="4294967295"/>
          </p:nvPr>
        </p:nvPicPr>
        <p:blipFill>
          <a:blip r:embed="rId3"/>
          <a:srcRect/>
          <a:stretch>
            <a:fillRect/>
          </a:stretch>
        </p:blipFill>
        <p:spPr>
          <a:xfrm>
            <a:off x="468313" y="1736725"/>
            <a:ext cx="8208962" cy="4356100"/>
          </a:xfrm>
          <a:noFill/>
        </p:spPr>
      </p:pic>
      <p:sp>
        <p:nvSpPr>
          <p:cNvPr id="257027" name="Rectangle 3"/>
          <p:cNvSpPr>
            <a:spLocks noGrp="1" noChangeArrowheads="1"/>
          </p:cNvSpPr>
          <p:nvPr>
            <p:ph type="title"/>
          </p:nvPr>
        </p:nvSpPr>
        <p:spPr/>
        <p:txBody>
          <a:bodyPr/>
          <a:lstStyle/>
          <a:p>
            <a:pPr eaLnBrk="1" hangingPunct="1">
              <a:defRPr/>
            </a:pPr>
            <a:r>
              <a:rPr lang="zh-CN" altLang="en-US" smtClean="0"/>
              <a:t>岩溶堰塞湖</a:t>
            </a:r>
          </a:p>
        </p:txBody>
      </p:sp>
      <p:graphicFrame>
        <p:nvGraphicFramePr>
          <p:cNvPr id="257028" name="Object 4"/>
          <p:cNvGraphicFramePr>
            <a:graphicFrameLocks noGrp="1" noChangeAspect="1"/>
          </p:cNvGraphicFramePr>
          <p:nvPr>
            <p:ph sz="half" idx="1"/>
          </p:nvPr>
        </p:nvGraphicFramePr>
        <p:xfrm>
          <a:off x="468313" y="3160713"/>
          <a:ext cx="8208962" cy="844550"/>
        </p:xfrm>
        <a:graphic>
          <a:graphicData uri="http://schemas.openxmlformats.org/presentationml/2006/ole">
            <mc:AlternateContent xmlns:mc="http://schemas.openxmlformats.org/markup-compatibility/2006">
              <mc:Choice xmlns:v="urn:schemas-microsoft-com:vml" Requires="v">
                <p:oleObj spid="_x0000_s24935" name="Visio" r:id="rId4" imgW="5723387" imgH="589015" progId="Visio.Drawing.6">
                  <p:embed/>
                </p:oleObj>
              </mc:Choice>
              <mc:Fallback>
                <p:oleObj name="Visio" r:id="rId4" imgW="5723387" imgH="589015" progId="Visio.Drawing.6">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160713"/>
                        <a:ext cx="8208962"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7029" name="Object 5"/>
          <p:cNvGraphicFramePr>
            <a:graphicFrameLocks noGrp="1" noChangeAspect="1"/>
          </p:cNvGraphicFramePr>
          <p:nvPr>
            <p:ph sz="quarter" idx="2"/>
          </p:nvPr>
        </p:nvGraphicFramePr>
        <p:xfrm>
          <a:off x="596900" y="2197100"/>
          <a:ext cx="4546600" cy="698500"/>
        </p:xfrm>
        <a:graphic>
          <a:graphicData uri="http://schemas.openxmlformats.org/presentationml/2006/ole">
            <mc:AlternateContent xmlns:mc="http://schemas.openxmlformats.org/markup-compatibility/2006">
              <mc:Choice xmlns:v="urn:schemas-microsoft-com:vml" Requires="v">
                <p:oleObj spid="_x0000_s24936" name="Visio" r:id="rId6" imgW="3225109" imgH="501259" progId="Visio.Drawing.6">
                  <p:embed/>
                </p:oleObj>
              </mc:Choice>
              <mc:Fallback>
                <p:oleObj name="Visio" r:id="rId6" imgW="3225109" imgH="501259" progId="Visio.Drawing.6">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900" y="2197100"/>
                        <a:ext cx="45466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0" name="Object 6">
            <a:hlinkClick r:id="rId8" action="ppaction://hlinkfile"/>
          </p:cNvPr>
          <p:cNvGraphicFramePr>
            <a:graphicFrameLocks noGrp="1" noChangeAspect="1"/>
          </p:cNvGraphicFramePr>
          <p:nvPr>
            <p:ph sz="quarter" idx="3"/>
          </p:nvPr>
        </p:nvGraphicFramePr>
        <p:xfrm>
          <a:off x="596900" y="4557713"/>
          <a:ext cx="5665788" cy="679450"/>
        </p:xfrm>
        <a:graphic>
          <a:graphicData uri="http://schemas.openxmlformats.org/presentationml/2006/ole">
            <mc:AlternateContent xmlns:mc="http://schemas.openxmlformats.org/markup-compatibility/2006">
              <mc:Choice xmlns:v="urn:schemas-microsoft-com:vml" Requires="v">
                <p:oleObj spid="_x0000_s24937" name="Visio" r:id="rId9" imgW="4126884" imgH="501259" progId="Visio.Drawing.6">
                  <p:embed/>
                </p:oleObj>
              </mc:Choice>
              <mc:Fallback>
                <p:oleObj name="Visio" r:id="rId9" imgW="4126884" imgH="501259" progId="Visio.Drawing.6">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900" y="4557713"/>
                        <a:ext cx="5665788"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3" name="Rectangle 7"/>
          <p:cNvSpPr>
            <a:spLocks noChangeArrowheads="1"/>
          </p:cNvSpPr>
          <p:nvPr/>
        </p:nvSpPr>
        <p:spPr bwMode="auto">
          <a:xfrm>
            <a:off x="7345363" y="188913"/>
            <a:ext cx="1619250" cy="457200"/>
          </a:xfrm>
          <a:prstGeom prst="rect">
            <a:avLst/>
          </a:prstGeom>
          <a:noFill/>
          <a:ln w="9525">
            <a:noFill/>
            <a:miter lim="800000"/>
            <a:headEnd/>
            <a:tailEnd/>
          </a:ln>
        </p:spPr>
        <p:txBody>
          <a:bodyPr>
            <a:spAutoFit/>
          </a:bodyPr>
          <a:lstStyle/>
          <a:p>
            <a:r>
              <a:rPr kumimoji="1" lang="zh-CN" altLang="en-US" sz="2400" b="1" i="1">
                <a:solidFill>
                  <a:srgbClr val="333333"/>
                </a:solidFill>
                <a:latin typeface="Times New Roman" pitchFamily="18" charset="0"/>
              </a:rPr>
              <a:t>湖的形成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57029"/>
                                        </p:tgtEl>
                                        <p:attrNameLst>
                                          <p:attrName>style.visibility</p:attrName>
                                        </p:attrNameLst>
                                      </p:cBhvr>
                                      <p:to>
                                        <p:strVal val="visible"/>
                                      </p:to>
                                    </p:set>
                                    <p:anim calcmode="lin" valueType="num">
                                      <p:cBhvr>
                                        <p:cTn id="7" dur="1000" fill="hold"/>
                                        <p:tgtEl>
                                          <p:spTgt spid="257029"/>
                                        </p:tgtEl>
                                        <p:attrNameLst>
                                          <p:attrName>ppt_x</p:attrName>
                                        </p:attrNameLst>
                                      </p:cBhvr>
                                      <p:tavLst>
                                        <p:tav tm="0">
                                          <p:val>
                                            <p:strVal val="#ppt_x-.2"/>
                                          </p:val>
                                        </p:tav>
                                        <p:tav tm="100000">
                                          <p:val>
                                            <p:strVal val="#ppt_x"/>
                                          </p:val>
                                        </p:tav>
                                      </p:tavLst>
                                    </p:anim>
                                    <p:anim calcmode="lin" valueType="num">
                                      <p:cBhvr>
                                        <p:cTn id="8" dur="1000" fill="hold"/>
                                        <p:tgtEl>
                                          <p:spTgt spid="25702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57029"/>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257028"/>
                                        </p:tgtEl>
                                        <p:attrNameLst>
                                          <p:attrName>style.visibility</p:attrName>
                                        </p:attrNameLst>
                                      </p:cBhvr>
                                      <p:to>
                                        <p:strVal val="visible"/>
                                      </p:to>
                                    </p:set>
                                    <p:anim calcmode="lin" valueType="num">
                                      <p:cBhvr>
                                        <p:cTn id="14" dur="1000" fill="hold"/>
                                        <p:tgtEl>
                                          <p:spTgt spid="257028"/>
                                        </p:tgtEl>
                                        <p:attrNameLst>
                                          <p:attrName>ppt_x</p:attrName>
                                        </p:attrNameLst>
                                      </p:cBhvr>
                                      <p:tavLst>
                                        <p:tav tm="0">
                                          <p:val>
                                            <p:strVal val="#ppt_x-.2"/>
                                          </p:val>
                                        </p:tav>
                                        <p:tav tm="100000">
                                          <p:val>
                                            <p:strVal val="#ppt_x"/>
                                          </p:val>
                                        </p:tav>
                                      </p:tavLst>
                                    </p:anim>
                                    <p:anim calcmode="lin" valueType="num">
                                      <p:cBhvr>
                                        <p:cTn id="15" dur="1000" fill="hold"/>
                                        <p:tgtEl>
                                          <p:spTgt spid="257028"/>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57028"/>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257030"/>
                                        </p:tgtEl>
                                        <p:attrNameLst>
                                          <p:attrName>style.visibility</p:attrName>
                                        </p:attrNameLst>
                                      </p:cBhvr>
                                      <p:to>
                                        <p:strVal val="visible"/>
                                      </p:to>
                                    </p:set>
                                    <p:anim calcmode="lin" valueType="num">
                                      <p:cBhvr>
                                        <p:cTn id="21" dur="1000" fill="hold"/>
                                        <p:tgtEl>
                                          <p:spTgt spid="257030"/>
                                        </p:tgtEl>
                                        <p:attrNameLst>
                                          <p:attrName>ppt_x</p:attrName>
                                        </p:attrNameLst>
                                      </p:cBhvr>
                                      <p:tavLst>
                                        <p:tav tm="0">
                                          <p:val>
                                            <p:strVal val="#ppt_x-.2"/>
                                          </p:val>
                                        </p:tav>
                                        <p:tav tm="100000">
                                          <p:val>
                                            <p:strVal val="#ppt_x"/>
                                          </p:val>
                                        </p:tav>
                                      </p:tavLst>
                                    </p:anim>
                                    <p:anim calcmode="lin" valueType="num">
                                      <p:cBhvr>
                                        <p:cTn id="22" dur="1000" fill="hold"/>
                                        <p:tgtEl>
                                          <p:spTgt spid="257030"/>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57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pPr eaLnBrk="1" hangingPunct="1">
              <a:defRPr/>
            </a:pPr>
            <a:r>
              <a:rPr lang="zh-CN" altLang="en-US" smtClean="0"/>
              <a:t>瀑布的形成</a:t>
            </a:r>
          </a:p>
        </p:txBody>
      </p:sp>
      <p:grpSp>
        <p:nvGrpSpPr>
          <p:cNvPr id="2" name="Group 3"/>
          <p:cNvGrpSpPr>
            <a:grpSpLocks/>
          </p:cNvGrpSpPr>
          <p:nvPr/>
        </p:nvGrpSpPr>
        <p:grpSpPr bwMode="auto">
          <a:xfrm>
            <a:off x="5867400" y="1736725"/>
            <a:ext cx="2770188" cy="4349750"/>
            <a:chOff x="3696" y="1094"/>
            <a:chExt cx="1745" cy="2740"/>
          </a:xfrm>
        </p:grpSpPr>
        <p:pic>
          <p:nvPicPr>
            <p:cNvPr id="25605" name="Picture 4" descr="20050126181005345"/>
            <p:cNvPicPr>
              <a:picLocks noChangeAspect="1" noChangeArrowheads="1"/>
            </p:cNvPicPr>
            <p:nvPr/>
          </p:nvPicPr>
          <p:blipFill>
            <a:blip r:embed="rId2"/>
            <a:srcRect/>
            <a:stretch>
              <a:fillRect/>
            </a:stretch>
          </p:blipFill>
          <p:spPr bwMode="auto">
            <a:xfrm>
              <a:off x="3696" y="2523"/>
              <a:ext cx="1745" cy="1311"/>
            </a:xfrm>
            <a:prstGeom prst="rect">
              <a:avLst/>
            </a:prstGeom>
            <a:noFill/>
            <a:ln w="9525">
              <a:noFill/>
              <a:miter lim="800000"/>
              <a:headEnd/>
              <a:tailEnd/>
            </a:ln>
          </p:spPr>
        </p:pic>
        <p:pic>
          <p:nvPicPr>
            <p:cNvPr id="25606" name="Picture 5" descr="九寨沟风光-树正瀑布"/>
            <p:cNvPicPr>
              <a:picLocks noChangeAspect="1" noChangeArrowheads="1"/>
            </p:cNvPicPr>
            <p:nvPr/>
          </p:nvPicPr>
          <p:blipFill>
            <a:blip r:embed="rId3"/>
            <a:srcRect/>
            <a:stretch>
              <a:fillRect/>
            </a:stretch>
          </p:blipFill>
          <p:spPr bwMode="auto">
            <a:xfrm>
              <a:off x="3696" y="1094"/>
              <a:ext cx="1745" cy="1309"/>
            </a:xfrm>
            <a:prstGeom prst="rect">
              <a:avLst/>
            </a:prstGeom>
            <a:noFill/>
            <a:ln w="9525">
              <a:noFill/>
              <a:miter lim="800000"/>
              <a:headEnd/>
              <a:tailEnd/>
            </a:ln>
          </p:spPr>
        </p:pic>
      </p:grpSp>
      <p:sp>
        <p:nvSpPr>
          <p:cNvPr id="6" name="TextBox 5">
            <a:hlinkClick r:id="rId4" action="ppaction://hlinkfile"/>
          </p:cNvPr>
          <p:cNvSpPr txBox="1"/>
          <p:nvPr/>
        </p:nvSpPr>
        <p:spPr>
          <a:xfrm>
            <a:off x="1214414" y="3071810"/>
            <a:ext cx="3714776" cy="769441"/>
          </a:xfrm>
          <a:prstGeom prst="rect">
            <a:avLst/>
          </a:prstGeom>
          <a:solidFill>
            <a:schemeClr val="tx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sz="4400" b="1" dirty="0" smtClean="0"/>
              <a:t>动画演示</a:t>
            </a:r>
            <a:endParaRPr lang="zh-CN" altLang="en-US" sz="4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4" descr="34"/>
          <p:cNvPicPr>
            <a:picLocks noChangeAspect="1" noChangeArrowheads="1"/>
          </p:cNvPicPr>
          <p:nvPr/>
        </p:nvPicPr>
        <p:blipFill>
          <a:blip r:embed="rId2"/>
          <a:srcRect/>
          <a:stretch>
            <a:fillRect/>
          </a:stretch>
        </p:blipFill>
        <p:spPr bwMode="auto">
          <a:xfrm>
            <a:off x="755576" y="1916832"/>
            <a:ext cx="6372200" cy="4779150"/>
          </a:xfrm>
          <a:prstGeom prst="rect">
            <a:avLst/>
          </a:prstGeom>
          <a:noFill/>
          <a:ln w="9525">
            <a:noFill/>
            <a:miter lim="800000"/>
            <a:headEnd/>
            <a:tailEnd/>
          </a:ln>
        </p:spPr>
      </p:pic>
      <p:sp>
        <p:nvSpPr>
          <p:cNvPr id="2" name="标题 1"/>
          <p:cNvSpPr>
            <a:spLocks noGrp="1"/>
          </p:cNvSpPr>
          <p:nvPr>
            <p:ph type="title"/>
          </p:nvPr>
        </p:nvSpPr>
        <p:spPr/>
        <p:txBody>
          <a:bodyPr>
            <a:normAutofit/>
          </a:bodyPr>
          <a:lstStyle/>
          <a:p>
            <a:r>
              <a:rPr lang="zh-CN" altLang="en-US" dirty="0"/>
              <a:t>黄龙</a:t>
            </a:r>
            <a:r>
              <a:rPr lang="zh-CN" altLang="en-US" dirty="0" smtClean="0"/>
              <a:t>地貌</a:t>
            </a:r>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4" descr="20061119464967"/>
          <p:cNvPicPr>
            <a:picLocks noChangeAspect="1" noChangeArrowheads="1"/>
          </p:cNvPicPr>
          <p:nvPr/>
        </p:nvPicPr>
        <p:blipFill>
          <a:blip r:embed="rId2"/>
          <a:srcRect/>
          <a:stretch>
            <a:fillRect/>
          </a:stretch>
        </p:blipFill>
        <p:spPr bwMode="auto">
          <a:xfrm>
            <a:off x="0" y="0"/>
            <a:ext cx="9144000" cy="6859588"/>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0026"/>
          <p:cNvPicPr>
            <a:picLocks noChangeAspect="1" noChangeArrowheads="1"/>
          </p:cNvPicPr>
          <p:nvPr/>
        </p:nvPicPr>
        <p:blipFill>
          <a:blip r:embed="rId3">
            <a:lum bright="-6000" contrast="-4000"/>
          </a:blip>
          <a:srcRect/>
          <a:stretch>
            <a:fillRect/>
          </a:stretch>
        </p:blipFill>
        <p:spPr bwMode="auto">
          <a:xfrm>
            <a:off x="468313" y="1736725"/>
            <a:ext cx="8421687" cy="4356100"/>
          </a:xfrm>
          <a:prstGeom prst="rect">
            <a:avLst/>
          </a:prstGeom>
          <a:noFill/>
          <a:ln w="9525">
            <a:noFill/>
            <a:miter lim="800000"/>
            <a:headEnd/>
            <a:tailEnd/>
          </a:ln>
          <a:effectLst>
            <a:softEdge rad="317500"/>
          </a:effectLst>
        </p:spPr>
      </p:pic>
      <p:sp>
        <p:nvSpPr>
          <p:cNvPr id="182275" name="Rectangle 3"/>
          <p:cNvSpPr>
            <a:spLocks noGrp="1" noChangeArrowheads="1"/>
          </p:cNvSpPr>
          <p:nvPr>
            <p:ph type="title"/>
          </p:nvPr>
        </p:nvSpPr>
        <p:spPr/>
        <p:txBody>
          <a:bodyPr/>
          <a:lstStyle/>
          <a:p>
            <a:pPr eaLnBrk="1" hangingPunct="1">
              <a:defRPr/>
            </a:pPr>
            <a:r>
              <a:rPr lang="zh-CN" altLang="en-US" b="1" smtClean="0"/>
              <a:t>黄龙的岷山式喀斯特地貌</a:t>
            </a:r>
          </a:p>
        </p:txBody>
      </p:sp>
      <p:graphicFrame>
        <p:nvGraphicFramePr>
          <p:cNvPr id="182276" name="Object 4"/>
          <p:cNvGraphicFramePr>
            <a:graphicFrameLocks noGrp="1" noChangeAspect="1"/>
          </p:cNvGraphicFramePr>
          <p:nvPr>
            <p:ph idx="1"/>
            <p:extLst>
              <p:ext uri="{D42A27DB-BD31-4B8C-83A1-F6EECF244321}">
                <p14:modId xmlns:p14="http://schemas.microsoft.com/office/powerpoint/2010/main" val="1824883142"/>
              </p:ext>
            </p:extLst>
          </p:nvPr>
        </p:nvGraphicFramePr>
        <p:xfrm>
          <a:off x="468313" y="2968232"/>
          <a:ext cx="5953125" cy="676275"/>
        </p:xfrm>
        <a:graphic>
          <a:graphicData uri="http://schemas.openxmlformats.org/presentationml/2006/ole">
            <mc:AlternateContent xmlns:mc="http://schemas.openxmlformats.org/markup-compatibility/2006">
              <mc:Choice xmlns:v="urn:schemas-microsoft-com:vml" Requires="v">
                <p:oleObj spid="_x0000_s26983" name="Visio" r:id="rId4" imgW="5952923" imgH="676250" progId="Visio.Drawing.6">
                  <p:embed/>
                </p:oleObj>
              </mc:Choice>
              <mc:Fallback>
                <p:oleObj name="Visio" r:id="rId4" imgW="5952923" imgH="676250" progId="Visio.Drawing.6">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968232"/>
                        <a:ext cx="59531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7" name="Object 5"/>
          <p:cNvGraphicFramePr>
            <a:graphicFrameLocks noGrp="1" noChangeAspect="1"/>
          </p:cNvGraphicFramePr>
          <p:nvPr>
            <p:ph sz="quarter" idx="4294967295"/>
            <p:extLst>
              <p:ext uri="{D42A27DB-BD31-4B8C-83A1-F6EECF244321}">
                <p14:modId xmlns:p14="http://schemas.microsoft.com/office/powerpoint/2010/main" val="3235653603"/>
              </p:ext>
            </p:extLst>
          </p:nvPr>
        </p:nvGraphicFramePr>
        <p:xfrm>
          <a:off x="468313" y="1770859"/>
          <a:ext cx="6929438" cy="690563"/>
        </p:xfrm>
        <a:graphic>
          <a:graphicData uri="http://schemas.openxmlformats.org/presentationml/2006/ole">
            <mc:AlternateContent xmlns:mc="http://schemas.openxmlformats.org/markup-compatibility/2006">
              <mc:Choice xmlns:v="urn:schemas-microsoft-com:vml" Requires="v">
                <p:oleObj spid="_x0000_s26984" name="Visio" r:id="rId6" imgW="6670100" imgH="676250" progId="Visio.Drawing.6">
                  <p:embed/>
                </p:oleObj>
              </mc:Choice>
              <mc:Fallback>
                <p:oleObj name="Visio" r:id="rId6" imgW="6670100" imgH="676250" progId="Visio.Drawing.6">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1770859"/>
                        <a:ext cx="6929438"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8" name="Object 6"/>
          <p:cNvGraphicFramePr>
            <a:graphicFrameLocks noGrp="1" noChangeAspect="1"/>
          </p:cNvGraphicFramePr>
          <p:nvPr>
            <p:ph sz="quarter" idx="4294967295"/>
            <p:extLst>
              <p:ext uri="{D42A27DB-BD31-4B8C-83A1-F6EECF244321}">
                <p14:modId xmlns:p14="http://schemas.microsoft.com/office/powerpoint/2010/main" val="1282350037"/>
              </p:ext>
            </p:extLst>
          </p:nvPr>
        </p:nvGraphicFramePr>
        <p:xfrm>
          <a:off x="471601" y="4125070"/>
          <a:ext cx="2195513" cy="668337"/>
        </p:xfrm>
        <a:graphic>
          <a:graphicData uri="http://schemas.openxmlformats.org/presentationml/2006/ole">
            <mc:AlternateContent xmlns:mc="http://schemas.openxmlformats.org/markup-compatibility/2006">
              <mc:Choice xmlns:v="urn:schemas-microsoft-com:vml" Requires="v">
                <p:oleObj spid="_x0000_s26985" name="Visio" r:id="rId8" imgW="2189540" imgH="676250" progId="Visio.Drawing.6">
                  <p:embed/>
                </p:oleObj>
              </mc:Choice>
              <mc:Fallback>
                <p:oleObj name="Visio" r:id="rId8" imgW="2189540" imgH="676250" progId="Visio.Drawing.6">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01" y="4125070"/>
                        <a:ext cx="21955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82274"/>
                                        </p:tgtEl>
                                        <p:attrNameLst>
                                          <p:attrName>style.opacity</p:attrName>
                                        </p:attrNameLst>
                                      </p:cBhvr>
                                      <p:to>
                                        <p:strVal val="0.5"/>
                                      </p:to>
                                    </p:set>
                                    <p:animEffect filter="image" prLst="opacity: 0.5">
                                      <p:cBhvr rctx="IE">
                                        <p:cTn id="7" dur="indefinite"/>
                                        <p:tgtEl>
                                          <p:spTgt spid="18227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82276"/>
                                        </p:tgtEl>
                                        <p:attrNameLst>
                                          <p:attrName>style.visibility</p:attrName>
                                        </p:attrNameLst>
                                      </p:cBhvr>
                                      <p:to>
                                        <p:strVal val="visible"/>
                                      </p:to>
                                    </p:set>
                                    <p:animEffect transition="in" filter="slide(fromBottom)">
                                      <p:cBhvr>
                                        <p:cTn id="12" dur="500"/>
                                        <p:tgtEl>
                                          <p:spTgt spid="18227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82277"/>
                                        </p:tgtEl>
                                        <p:attrNameLst>
                                          <p:attrName>style.visibility</p:attrName>
                                        </p:attrNameLst>
                                      </p:cBhvr>
                                      <p:to>
                                        <p:strVal val="visible"/>
                                      </p:to>
                                    </p:set>
                                    <p:animEffect transition="in" filter="slide(fromBottom)">
                                      <p:cBhvr>
                                        <p:cTn id="17" dur="500"/>
                                        <p:tgtEl>
                                          <p:spTgt spid="18227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82278"/>
                                        </p:tgtEl>
                                        <p:attrNameLst>
                                          <p:attrName>style.visibility</p:attrName>
                                        </p:attrNameLst>
                                      </p:cBhvr>
                                      <p:to>
                                        <p:strVal val="visible"/>
                                      </p:to>
                                    </p:set>
                                    <p:animEffect transition="in" filter="slide(fromBottom)">
                                      <p:cBhvr>
                                        <p:cTn id="22" dur="500"/>
                                        <p:tgtEl>
                                          <p:spTgt spid="182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pPr algn="l" eaLnBrk="1" hangingPunct="1">
              <a:defRPr/>
            </a:pPr>
            <a:r>
              <a:rPr lang="zh-CN" altLang="en-US" b="1" smtClean="0">
                <a:latin typeface="幼圆" pitchFamily="49" charset="-122"/>
              </a:rPr>
              <a:t>黄龙彩池</a:t>
            </a:r>
            <a:endParaRPr lang="zh-CN" altLang="en-US" b="1" smtClean="0"/>
          </a:p>
        </p:txBody>
      </p:sp>
      <p:pic>
        <p:nvPicPr>
          <p:cNvPr id="276483" name="Picture 3" descr="200512211047144430041">
            <a:hlinkClick r:id="rId2" action="ppaction://hlinkfile"/>
          </p:cNvPr>
          <p:cNvPicPr>
            <a:picLocks noChangeAspect="1" noChangeArrowheads="1"/>
          </p:cNvPicPr>
          <p:nvPr/>
        </p:nvPicPr>
        <p:blipFill>
          <a:blip r:embed="rId3"/>
          <a:srcRect/>
          <a:stretch>
            <a:fillRect/>
          </a:stretch>
        </p:blipFill>
        <p:spPr bwMode="auto">
          <a:xfrm>
            <a:off x="611560" y="1844824"/>
            <a:ext cx="8421687" cy="4537075"/>
          </a:xfrm>
          <a:prstGeom prst="rect">
            <a:avLst/>
          </a:prstGeom>
          <a:noFill/>
          <a:ln w="9525">
            <a:noFill/>
            <a:miter lim="800000"/>
            <a:headEnd/>
            <a:tailEnd/>
          </a:ln>
          <a:effectLst>
            <a:outerShdw blurRad="50800" dist="38100" dir="2700000" algn="tl" rotWithShape="0">
              <a:prstClr val="black">
                <a:alpha val="40000"/>
              </a:prstClr>
            </a:outerShdw>
            <a:softEdge rad="63500"/>
          </a:effectLst>
        </p:spPr>
      </p:pic>
      <p:sp>
        <p:nvSpPr>
          <p:cNvPr id="276484" name="Rectangle 4"/>
          <p:cNvSpPr>
            <a:spLocks noChangeArrowheads="1"/>
          </p:cNvSpPr>
          <p:nvPr/>
        </p:nvSpPr>
        <p:spPr bwMode="auto">
          <a:xfrm>
            <a:off x="2609850" y="532202"/>
            <a:ext cx="3924300" cy="701675"/>
          </a:xfrm>
          <a:prstGeom prst="rect">
            <a:avLst/>
          </a:prstGeom>
          <a:noFill/>
          <a:ln w="9525">
            <a:noFill/>
            <a:miter lim="800000"/>
            <a:headEnd/>
            <a:tailEnd/>
          </a:ln>
        </p:spPr>
        <p:txBody>
          <a:bodyPr>
            <a:spAutoFit/>
          </a:bodyPr>
          <a:lstStyle/>
          <a:p>
            <a:r>
              <a:rPr kumimoji="1" lang="en-US" altLang="zh-CN" sz="4000" b="1" dirty="0">
                <a:solidFill>
                  <a:srgbClr val="0000FF"/>
                </a:solidFill>
                <a:latin typeface="华文行楷" pitchFamily="2" charset="-122"/>
                <a:ea typeface="华文行楷" pitchFamily="2" charset="-122"/>
              </a:rPr>
              <a:t>-</a:t>
            </a:r>
            <a:r>
              <a:rPr kumimoji="1" lang="zh-CN" altLang="en-US" sz="4000" b="1" dirty="0">
                <a:solidFill>
                  <a:srgbClr val="0000FF"/>
                </a:solidFill>
                <a:latin typeface="华文行楷" pitchFamily="2" charset="-122"/>
                <a:ea typeface="华文行楷" pitchFamily="2" charset="-122"/>
              </a:rPr>
              <a:t>钙华石坝彩池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76482"/>
                                        </p:tgtEl>
                                        <p:attrNameLst>
                                          <p:attrName>style.visibility</p:attrName>
                                        </p:attrNameLst>
                                      </p:cBhvr>
                                      <p:to>
                                        <p:strVal val="visible"/>
                                      </p:to>
                                    </p:set>
                                    <p:anim calcmode="lin" valueType="num">
                                      <p:cBhvr>
                                        <p:cTn id="7" dur="1000" fill="hold"/>
                                        <p:tgtEl>
                                          <p:spTgt spid="276482"/>
                                        </p:tgtEl>
                                        <p:attrNameLst>
                                          <p:attrName>ppt_w</p:attrName>
                                        </p:attrNameLst>
                                      </p:cBhvr>
                                      <p:tavLst>
                                        <p:tav tm="0">
                                          <p:val>
                                            <p:strVal val="#ppt_w*0.70"/>
                                          </p:val>
                                        </p:tav>
                                        <p:tav tm="100000">
                                          <p:val>
                                            <p:strVal val="#ppt_w"/>
                                          </p:val>
                                        </p:tav>
                                      </p:tavLst>
                                    </p:anim>
                                    <p:anim calcmode="lin" valueType="num">
                                      <p:cBhvr>
                                        <p:cTn id="8" dur="1000" fill="hold"/>
                                        <p:tgtEl>
                                          <p:spTgt spid="276482"/>
                                        </p:tgtEl>
                                        <p:attrNameLst>
                                          <p:attrName>ppt_h</p:attrName>
                                        </p:attrNameLst>
                                      </p:cBhvr>
                                      <p:tavLst>
                                        <p:tav tm="0">
                                          <p:val>
                                            <p:strVal val="#ppt_h"/>
                                          </p:val>
                                        </p:tav>
                                        <p:tav tm="100000">
                                          <p:val>
                                            <p:strVal val="#ppt_h"/>
                                          </p:val>
                                        </p:tav>
                                      </p:tavLst>
                                    </p:anim>
                                    <p:animEffect transition="in" filter="fade">
                                      <p:cBhvr>
                                        <p:cTn id="9" dur="1000"/>
                                        <p:tgtEl>
                                          <p:spTgt spid="276482"/>
                                        </p:tgtEl>
                                      </p:cBhvr>
                                    </p:animEffect>
                                  </p:childTnLst>
                                </p:cTn>
                              </p:par>
                              <p:par>
                                <p:cTn id="10" presetID="55" presetClass="entr" presetSubtype="0" fill="hold" nodeType="withEffect">
                                  <p:stCondLst>
                                    <p:cond delay="0"/>
                                  </p:stCondLst>
                                  <p:childTnLst>
                                    <p:set>
                                      <p:cBhvr>
                                        <p:cTn id="11" dur="1" fill="hold">
                                          <p:stCondLst>
                                            <p:cond delay="0"/>
                                          </p:stCondLst>
                                        </p:cTn>
                                        <p:tgtEl>
                                          <p:spTgt spid="276483"/>
                                        </p:tgtEl>
                                        <p:attrNameLst>
                                          <p:attrName>style.visibility</p:attrName>
                                        </p:attrNameLst>
                                      </p:cBhvr>
                                      <p:to>
                                        <p:strVal val="visible"/>
                                      </p:to>
                                    </p:set>
                                    <p:anim calcmode="lin" valueType="num">
                                      <p:cBhvr>
                                        <p:cTn id="12" dur="1000" fill="hold"/>
                                        <p:tgtEl>
                                          <p:spTgt spid="276483"/>
                                        </p:tgtEl>
                                        <p:attrNameLst>
                                          <p:attrName>ppt_w</p:attrName>
                                        </p:attrNameLst>
                                      </p:cBhvr>
                                      <p:tavLst>
                                        <p:tav tm="0">
                                          <p:val>
                                            <p:strVal val="#ppt_w*0.70"/>
                                          </p:val>
                                        </p:tav>
                                        <p:tav tm="100000">
                                          <p:val>
                                            <p:strVal val="#ppt_w"/>
                                          </p:val>
                                        </p:tav>
                                      </p:tavLst>
                                    </p:anim>
                                    <p:anim calcmode="lin" valueType="num">
                                      <p:cBhvr>
                                        <p:cTn id="13" dur="1000" fill="hold"/>
                                        <p:tgtEl>
                                          <p:spTgt spid="276483"/>
                                        </p:tgtEl>
                                        <p:attrNameLst>
                                          <p:attrName>ppt_h</p:attrName>
                                        </p:attrNameLst>
                                      </p:cBhvr>
                                      <p:tavLst>
                                        <p:tav tm="0">
                                          <p:val>
                                            <p:strVal val="#ppt_h"/>
                                          </p:val>
                                        </p:tav>
                                        <p:tav tm="100000">
                                          <p:val>
                                            <p:strVal val="#ppt_h"/>
                                          </p:val>
                                        </p:tav>
                                      </p:tavLst>
                                    </p:anim>
                                    <p:animEffect transition="in" filter="fade">
                                      <p:cBhvr>
                                        <p:cTn id="14" dur="1000"/>
                                        <p:tgtEl>
                                          <p:spTgt spid="276483"/>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276484"/>
                                        </p:tgtEl>
                                        <p:attrNameLst>
                                          <p:attrName>style.visibility</p:attrName>
                                        </p:attrNameLst>
                                      </p:cBhvr>
                                      <p:to>
                                        <p:strVal val="visible"/>
                                      </p:to>
                                    </p:set>
                                    <p:anim calcmode="lin" valueType="num">
                                      <p:cBhvr>
                                        <p:cTn id="19" dur="1000" fill="hold"/>
                                        <p:tgtEl>
                                          <p:spTgt spid="276484"/>
                                        </p:tgtEl>
                                        <p:attrNameLst>
                                          <p:attrName>ppt_x</p:attrName>
                                        </p:attrNameLst>
                                      </p:cBhvr>
                                      <p:tavLst>
                                        <p:tav tm="0">
                                          <p:val>
                                            <p:strVal val="#ppt_x-.2"/>
                                          </p:val>
                                        </p:tav>
                                        <p:tav tm="100000">
                                          <p:val>
                                            <p:strVal val="#ppt_x"/>
                                          </p:val>
                                        </p:tav>
                                      </p:tavLst>
                                    </p:anim>
                                    <p:anim calcmode="lin" valueType="num">
                                      <p:cBhvr>
                                        <p:cTn id="20" dur="1000" fill="hold"/>
                                        <p:tgtEl>
                                          <p:spTgt spid="276484"/>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76484"/>
                                        </p:tgtEl>
                                      </p:cBhvr>
                                    </p:animEffect>
                                  </p:childTnLst>
                                  <p:subTnLst>
                                    <p:animClr clrSpc="rgb" dir="cw">
                                      <p:cBhvr override="childStyle">
                                        <p:cTn dur="1" fill="hold" display="0" masterRel="nextClick" afterEffect="1"/>
                                        <p:tgtEl>
                                          <p:spTgt spid="276484"/>
                                        </p:tgtEl>
                                        <p:attrNameLst>
                                          <p:attrName>ppt_c</p:attrName>
                                        </p:attrNameLst>
                                      </p:cBhvr>
                                      <p:to>
                                        <a:srgbClr val="CC66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p:bldP spid="27648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平原的分类</a:t>
            </a:r>
            <a:r>
              <a:rPr lang="zh-CN" altLang="en-US" b="1" dirty="0" smtClean="0"/>
              <a:t>平原</a:t>
            </a:r>
            <a:endParaRPr lang="zh-CN" altLang="en-US" dirty="0"/>
          </a:p>
        </p:txBody>
      </p:sp>
      <p:grpSp>
        <p:nvGrpSpPr>
          <p:cNvPr id="5" name="组合 5"/>
          <p:cNvGrpSpPr/>
          <p:nvPr/>
        </p:nvGrpSpPr>
        <p:grpSpPr>
          <a:xfrm>
            <a:off x="755576" y="1916832"/>
            <a:ext cx="3456384" cy="3528392"/>
            <a:chOff x="530254" y="2071678"/>
            <a:chExt cx="2587625" cy="2747963"/>
          </a:xfrm>
        </p:grpSpPr>
        <p:sp>
          <p:nvSpPr>
            <p:cNvPr id="6"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7" name="AutoShape 24"/>
            <p:cNvSpPr>
              <a:spLocks noChangeArrowheads="1"/>
            </p:cNvSpPr>
            <p:nvPr/>
          </p:nvSpPr>
          <p:spPr bwMode="ltGray">
            <a:xfrm>
              <a:off x="628679" y="2071678"/>
              <a:ext cx="2355850" cy="523875"/>
            </a:xfrm>
            <a:prstGeom prst="roundRect">
              <a:avLst>
                <a:gd name="adj" fmla="val 16667"/>
              </a:avLst>
            </a:prstGeom>
            <a:solidFill>
              <a:srgbClr val="0000FF"/>
            </a:solidFill>
            <a:ln w="38100" algn="ctr">
              <a:solidFill>
                <a:srgbClr val="FFFFFF">
                  <a:alpha val="70000"/>
                </a:srgb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charset="0"/>
                <a:ea typeface="宋体" charset="-122"/>
              </a:endParaRPr>
            </a:p>
          </p:txBody>
        </p:sp>
        <p:sp>
          <p:nvSpPr>
            <p:cNvPr id="8"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rgbClr val="0000FF">
                    <a:alpha val="70000"/>
                  </a:srgbClr>
                </a:gs>
              </a:gsLst>
              <a:lin ang="5400000" scaled="1"/>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charset="-122"/>
              </a:endParaRPr>
            </a:p>
          </p:txBody>
        </p:sp>
        <p:sp>
          <p:nvSpPr>
            <p:cNvPr id="9" name="Rectangle 26"/>
            <p:cNvSpPr>
              <a:spLocks noChangeArrowheads="1"/>
            </p:cNvSpPr>
            <p:nvPr/>
          </p:nvSpPr>
          <p:spPr bwMode="black">
            <a:xfrm>
              <a:off x="923877" y="2071678"/>
              <a:ext cx="1751171" cy="407491"/>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a:solidFill>
                    <a:srgbClr val="FFFFFF"/>
                  </a:solidFill>
                  <a:latin typeface="黑体" pitchFamily="49" charset="-122"/>
                  <a:ea typeface="黑体" pitchFamily="49" charset="-122"/>
                </a:rPr>
                <a:t>按外动力差别</a:t>
              </a:r>
            </a:p>
          </p:txBody>
        </p:sp>
        <p:sp>
          <p:nvSpPr>
            <p:cNvPr id="10" name="Text Box 28"/>
            <p:cNvSpPr txBox="1">
              <a:spLocks noChangeArrowheads="1"/>
            </p:cNvSpPr>
            <p:nvPr/>
          </p:nvSpPr>
          <p:spPr bwMode="gray">
            <a:xfrm>
              <a:off x="674716" y="2731409"/>
              <a:ext cx="2262188" cy="1582025"/>
            </a:xfrm>
            <a:prstGeom prst="rect">
              <a:avLst/>
            </a:prstGeom>
            <a:noFill/>
            <a:ln w="9525" algn="ctr">
              <a:noFill/>
              <a:miter lim="800000"/>
              <a:headEnd/>
              <a:tailEnd/>
            </a:ln>
            <a:effectLst/>
          </p:spPr>
          <p:txBody>
            <a:bodyPr>
              <a:spAutoFit/>
            </a:bodyPr>
            <a:lstStyle/>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latin typeface="Arial" charset="0"/>
                </a:rPr>
                <a:t>熔岩平原</a:t>
              </a:r>
            </a:p>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latin typeface="Arial" charset="0"/>
                </a:rPr>
                <a:t>喀斯特平原</a:t>
              </a:r>
            </a:p>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latin typeface="Arial" charset="0"/>
                </a:rPr>
                <a:t>冲积平原</a:t>
              </a:r>
            </a:p>
            <a:p>
              <a:pPr marL="342900" marR="0" lvl="1" indent="-342900" defTabSz="91440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lang="zh-CN" altLang="en-US" sz="2400" b="1" kern="0" dirty="0">
                  <a:solidFill>
                    <a:srgbClr val="1F497D">
                      <a:lumMod val="10000"/>
                    </a:srgbClr>
                  </a:solidFill>
                  <a:latin typeface="Arial" charset="0"/>
                </a:rPr>
                <a:t>海成平原</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altLang="zh-CN" b="1" dirty="0" smtClean="0">
                <a:solidFill>
                  <a:schemeClr val="tx1"/>
                </a:solidFill>
                <a:latin typeface="黑体" pitchFamily="2" charset="-122"/>
              </a:rPr>
              <a:t>7.5</a:t>
            </a:r>
            <a:r>
              <a:rPr lang="zh-CN" altLang="en-US" b="1" dirty="0" smtClean="0">
                <a:solidFill>
                  <a:schemeClr val="tx1"/>
                </a:solidFill>
              </a:rPr>
              <a:t> </a:t>
            </a:r>
            <a:r>
              <a:rPr lang="zh-CN" altLang="en-US" b="1" dirty="0" smtClean="0">
                <a:solidFill>
                  <a:schemeClr val="tx1"/>
                </a:solidFill>
                <a:latin typeface="黑体" pitchFamily="2" charset="-122"/>
              </a:rPr>
              <a:t> 冰川与冰缘地貌</a:t>
            </a:r>
          </a:p>
        </p:txBody>
      </p:sp>
      <p:graphicFrame>
        <p:nvGraphicFramePr>
          <p:cNvPr id="4" name="图示 3"/>
          <p:cNvGraphicFramePr/>
          <p:nvPr>
            <p:extLst>
              <p:ext uri="{D42A27DB-BD31-4B8C-83A1-F6EECF244321}">
                <p14:modId xmlns:p14="http://schemas.microsoft.com/office/powerpoint/2010/main" val="782805132"/>
              </p:ext>
            </p:extLst>
          </p:nvPr>
        </p:nvGraphicFramePr>
        <p:xfrm>
          <a:off x="683568" y="1925593"/>
          <a:ext cx="7920880" cy="1791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pPr eaLnBrk="1" hangingPunct="1">
              <a:defRPr/>
            </a:pPr>
            <a:r>
              <a:rPr lang="en-US" altLang="zh-CN" dirty="0" smtClean="0"/>
              <a:t>7.5.1</a:t>
            </a:r>
            <a:r>
              <a:rPr lang="zh-CN" altLang="en-US" dirty="0" smtClean="0"/>
              <a:t>冰川</a:t>
            </a:r>
            <a:r>
              <a:rPr lang="zh-CN" altLang="en-US" dirty="0" smtClean="0"/>
              <a:t>地貌 </a:t>
            </a:r>
          </a:p>
        </p:txBody>
      </p:sp>
      <p:graphicFrame>
        <p:nvGraphicFramePr>
          <p:cNvPr id="4" name="图示 3"/>
          <p:cNvGraphicFramePr/>
          <p:nvPr>
            <p:extLst>
              <p:ext uri="{D42A27DB-BD31-4B8C-83A1-F6EECF244321}">
                <p14:modId xmlns:p14="http://schemas.microsoft.com/office/powerpoint/2010/main" val="823227323"/>
              </p:ext>
            </p:extLst>
          </p:nvPr>
        </p:nvGraphicFramePr>
        <p:xfrm>
          <a:off x="539552"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b="1" dirty="0" smtClean="0"/>
              <a:t>冰川作用的分类</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693231892"/>
              </p:ext>
            </p:extLst>
          </p:nvPr>
        </p:nvGraphicFramePr>
        <p:xfrm>
          <a:off x="683568" y="1844824"/>
          <a:ext cx="7344816" cy="3312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Rectangle 4"/>
          <p:cNvSpPr>
            <a:spLocks noGrp="1" noChangeArrowheads="1"/>
          </p:cNvSpPr>
          <p:nvPr>
            <p:ph type="title"/>
          </p:nvPr>
        </p:nvSpPr>
        <p:spPr/>
        <p:txBody>
          <a:bodyPr/>
          <a:lstStyle/>
          <a:p>
            <a:pPr eaLnBrk="1" hangingPunct="1">
              <a:defRPr/>
            </a:pPr>
            <a:r>
              <a:rPr lang="zh-CN" altLang="en-US" smtClean="0"/>
              <a:t>拔蚀作用</a:t>
            </a:r>
          </a:p>
        </p:txBody>
      </p:sp>
      <p:sp>
        <p:nvSpPr>
          <p:cNvPr id="185349" name="Rectangle 5"/>
          <p:cNvSpPr>
            <a:spLocks noGrp="1" noChangeArrowheads="1"/>
          </p:cNvSpPr>
          <p:nvPr>
            <p:ph idx="1"/>
          </p:nvPr>
        </p:nvSpPr>
        <p:spPr/>
        <p:txBody>
          <a:bodyPr/>
          <a:lstStyle/>
          <a:p>
            <a:pPr eaLnBrk="1" hangingPunct="1">
              <a:defRPr/>
            </a:pPr>
            <a:r>
              <a:rPr lang="zh-CN" altLang="en-US" smtClean="0"/>
              <a:t>定义</a:t>
            </a:r>
            <a:r>
              <a:rPr lang="en-US" altLang="zh-CN" smtClean="0"/>
              <a:t>: </a:t>
            </a:r>
            <a:r>
              <a:rPr lang="zh-CN" altLang="en-US" smtClean="0"/>
              <a:t>当冰床底部或冰斗后背的基岩，沿节理反复冻融而松动，若这些松动的岩石和冰川冻结在一起，则当冰川运动时就把岩块拔起带走，这称为拔蚀作用。</a:t>
            </a:r>
          </a:p>
          <a:p>
            <a:pPr eaLnBrk="1" hangingPunct="1">
              <a:defRPr/>
            </a:pPr>
            <a:endParaRPr lang="zh-CN" altLang="en-US" smtClean="0"/>
          </a:p>
          <a:p>
            <a:pPr eaLnBrk="1" hangingPunct="1">
              <a:defRPr/>
            </a:pPr>
            <a:r>
              <a:rPr lang="zh-CN" altLang="en-US" smtClean="0"/>
              <a:t>特点：经拔蚀作用后的冰川河谷其坡度曲线崎岖不平，形成了梯形的坡度剖面曲线。</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Rectangle 4"/>
          <p:cNvSpPr>
            <a:spLocks noGrp="1" noChangeArrowheads="1"/>
          </p:cNvSpPr>
          <p:nvPr>
            <p:ph type="title"/>
          </p:nvPr>
        </p:nvSpPr>
        <p:spPr/>
        <p:txBody>
          <a:bodyPr/>
          <a:lstStyle/>
          <a:p>
            <a:pPr eaLnBrk="1" hangingPunct="1">
              <a:defRPr/>
            </a:pPr>
            <a:r>
              <a:rPr lang="zh-CN" altLang="en-US" smtClean="0"/>
              <a:t>磨蚀作用</a:t>
            </a:r>
          </a:p>
        </p:txBody>
      </p:sp>
      <p:sp>
        <p:nvSpPr>
          <p:cNvPr id="190469" name="Rectangle 5"/>
          <p:cNvSpPr>
            <a:spLocks noGrp="1" noChangeArrowheads="1"/>
          </p:cNvSpPr>
          <p:nvPr>
            <p:ph idx="1"/>
          </p:nvPr>
        </p:nvSpPr>
        <p:spPr/>
        <p:txBody>
          <a:bodyPr/>
          <a:lstStyle/>
          <a:p>
            <a:pPr eaLnBrk="1" hangingPunct="1">
              <a:defRPr/>
            </a:pPr>
            <a:r>
              <a:rPr lang="zh-CN" altLang="en-US" smtClean="0"/>
              <a:t>定义</a:t>
            </a:r>
            <a:r>
              <a:rPr lang="en-US" altLang="zh-CN" smtClean="0"/>
              <a:t>: </a:t>
            </a:r>
            <a:r>
              <a:rPr lang="zh-CN" altLang="en-US" smtClean="0"/>
              <a:t>当冰川运动时，冻结在冰川或冰层底部的岩石碎片，因受上面冰川的压力，对冰川底床进行削磨和刻蚀，称为磨蚀作用。</a:t>
            </a:r>
          </a:p>
          <a:p>
            <a:pPr eaLnBrk="1" hangingPunct="1">
              <a:defRPr/>
            </a:pPr>
            <a:endParaRPr lang="zh-CN" altLang="en-US" smtClean="0"/>
          </a:p>
          <a:p>
            <a:pPr eaLnBrk="1" hangingPunct="1">
              <a:defRPr/>
            </a:pPr>
            <a:r>
              <a:rPr lang="zh-CN" altLang="en-US" smtClean="0"/>
              <a:t>特点：磨蚀作用可在基岩上形成带有擦痕的磨光面，而擦痕或刻槽是冰川作用的一种良好证据，其方向可以用来指示冰川行进的方向。 </a:t>
            </a:r>
            <a:br>
              <a:rPr lang="zh-CN" altLang="en-US" smtClean="0"/>
            </a:br>
            <a:r>
              <a:rPr lang="zh-CN" altLang="en-US" smtClean="0"/>
              <a:t/>
            </a:r>
            <a:br>
              <a:rPr lang="zh-CN" altLang="en-US" smtClean="0"/>
            </a:br>
            <a:endParaRPr lang="zh-CN" altLang="en-US" smtClean="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eaLnBrk="1" hangingPunct="1">
              <a:defRPr/>
            </a:pPr>
            <a:r>
              <a:rPr lang="zh-CN" altLang="en-US" dirty="0" smtClean="0"/>
              <a:t>冰楔作用</a:t>
            </a:r>
          </a:p>
        </p:txBody>
      </p:sp>
      <p:sp>
        <p:nvSpPr>
          <p:cNvPr id="186371" name="Rectangle 3"/>
          <p:cNvSpPr>
            <a:spLocks noGrp="1" noChangeArrowheads="1"/>
          </p:cNvSpPr>
          <p:nvPr>
            <p:ph idx="1"/>
          </p:nvPr>
        </p:nvSpPr>
        <p:spPr/>
        <p:txBody>
          <a:bodyPr/>
          <a:lstStyle/>
          <a:p>
            <a:pPr eaLnBrk="1" hangingPunct="1">
              <a:defRPr/>
            </a:pPr>
            <a:r>
              <a:rPr lang="zh-CN" altLang="en-US" smtClean="0"/>
              <a:t>定义</a:t>
            </a:r>
            <a:r>
              <a:rPr lang="en-US" altLang="zh-CN" smtClean="0"/>
              <a:t>: </a:t>
            </a:r>
            <a:r>
              <a:rPr lang="zh-CN" altLang="en-US" smtClean="0"/>
              <a:t>在岩石裂缝内所含的冰融水，经反复冻融作用，体积时涨时缩，而造成岩层破碎，成为碎块，或从两侧山坡坠落到冰川中向前移动。 </a:t>
            </a:r>
            <a:br>
              <a:rPr lang="zh-CN" altLang="en-US" smtClean="0"/>
            </a:br>
            <a:r>
              <a:rPr lang="zh-CN" altLang="en-US" smtClean="0"/>
              <a:t/>
            </a:r>
            <a:br>
              <a:rPr lang="zh-CN" altLang="en-US" smtClean="0"/>
            </a:br>
            <a:endParaRPr lang="zh-CN" altLang="en-US" smtClean="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zh-CN" altLang="en-US" smtClean="0"/>
              <a:t>其它</a:t>
            </a:r>
          </a:p>
        </p:txBody>
      </p:sp>
      <p:sp>
        <p:nvSpPr>
          <p:cNvPr id="191491" name="Rectangle 3"/>
          <p:cNvSpPr>
            <a:spLocks noGrp="1" noChangeArrowheads="1"/>
          </p:cNvSpPr>
          <p:nvPr>
            <p:ph idx="1"/>
          </p:nvPr>
        </p:nvSpPr>
        <p:spPr/>
        <p:txBody>
          <a:bodyPr/>
          <a:lstStyle/>
          <a:p>
            <a:pPr eaLnBrk="1" hangingPunct="1">
              <a:defRPr/>
            </a:pPr>
            <a:r>
              <a:rPr lang="zh-CN" altLang="en-US" dirty="0" smtClean="0"/>
              <a:t>当融冰之水进入河流，其常夹有大体积之冰块，产生强大撞击力破坏下游的两岸岩石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defRPr/>
            </a:pPr>
            <a:r>
              <a:rPr lang="zh-CN" altLang="en-US" b="1" smtClean="0">
                <a:solidFill>
                  <a:schemeClr val="tx1"/>
                </a:solidFill>
                <a:latin typeface="Times New Roman" pitchFamily="18" charset="0"/>
              </a:rPr>
              <a:t>冰蚀地貌</a:t>
            </a:r>
          </a:p>
        </p:txBody>
      </p:sp>
      <p:graphicFrame>
        <p:nvGraphicFramePr>
          <p:cNvPr id="4" name="图示 3"/>
          <p:cNvGraphicFramePr/>
          <p:nvPr>
            <p:extLst>
              <p:ext uri="{D42A27DB-BD31-4B8C-83A1-F6EECF244321}">
                <p14:modId xmlns:p14="http://schemas.microsoft.com/office/powerpoint/2010/main" val="1850749473"/>
              </p:ext>
            </p:extLst>
          </p:nvPr>
        </p:nvGraphicFramePr>
        <p:xfrm>
          <a:off x="683568" y="1772816"/>
          <a:ext cx="6624736" cy="4900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defRPr/>
            </a:pPr>
            <a:r>
              <a:rPr lang="zh-CN" altLang="en-US" smtClean="0"/>
              <a:t>冰斗</a:t>
            </a:r>
          </a:p>
        </p:txBody>
      </p:sp>
      <p:graphicFrame>
        <p:nvGraphicFramePr>
          <p:cNvPr id="4" name="图示 3"/>
          <p:cNvGraphicFramePr/>
          <p:nvPr>
            <p:extLst>
              <p:ext uri="{D42A27DB-BD31-4B8C-83A1-F6EECF244321}">
                <p14:modId xmlns:p14="http://schemas.microsoft.com/office/powerpoint/2010/main" val="3913950423"/>
              </p:ext>
            </p:extLst>
          </p:nvPr>
        </p:nvGraphicFramePr>
        <p:xfrm>
          <a:off x="611560" y="1736749"/>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5" name="Rectangle 7"/>
          <p:cNvSpPr>
            <a:spLocks noGrp="1" noChangeArrowheads="1"/>
          </p:cNvSpPr>
          <p:nvPr>
            <p:ph type="title"/>
          </p:nvPr>
        </p:nvSpPr>
        <p:spPr/>
        <p:txBody>
          <a:bodyPr/>
          <a:lstStyle/>
          <a:p>
            <a:pPr eaLnBrk="1" hangingPunct="1">
              <a:defRPr/>
            </a:pPr>
            <a:r>
              <a:rPr lang="zh-CN" altLang="en-US" b="1" smtClean="0"/>
              <a:t>冰斗示意图</a:t>
            </a:r>
          </a:p>
        </p:txBody>
      </p:sp>
      <p:graphicFrame>
        <p:nvGraphicFramePr>
          <p:cNvPr id="28674" name="Object 4"/>
          <p:cNvGraphicFramePr>
            <a:graphicFrameLocks noGrp="1" noChangeAspect="1"/>
          </p:cNvGraphicFramePr>
          <p:nvPr>
            <p:ph idx="1"/>
            <p:extLst>
              <p:ext uri="{D42A27DB-BD31-4B8C-83A1-F6EECF244321}">
                <p14:modId xmlns:p14="http://schemas.microsoft.com/office/powerpoint/2010/main" val="3152484957"/>
              </p:ext>
            </p:extLst>
          </p:nvPr>
        </p:nvGraphicFramePr>
        <p:xfrm>
          <a:off x="627161" y="2496045"/>
          <a:ext cx="7313613" cy="2371725"/>
        </p:xfrm>
        <a:graphic>
          <a:graphicData uri="http://schemas.openxmlformats.org/presentationml/2006/ole">
            <mc:AlternateContent xmlns:mc="http://schemas.openxmlformats.org/markup-compatibility/2006">
              <mc:Choice xmlns:v="urn:schemas-microsoft-com:vml" Requires="v">
                <p:oleObj spid="_x0000_s28793" name="位图图像" r:id="rId3" imgW="7314286" imgH="2371429" progId="PBrush">
                  <p:embed/>
                </p:oleObj>
              </mc:Choice>
              <mc:Fallback>
                <p:oleObj name="位图图像" r:id="rId3" imgW="7314286" imgH="2371429"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161" y="2496045"/>
                        <a:ext cx="7313613"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28676" name="Picture 9" descr="冰川谷"/>
          <p:cNvPicPr>
            <a:picLocks noChangeAspect="1" noChangeArrowheads="1"/>
          </p:cNvPicPr>
          <p:nvPr/>
        </p:nvPicPr>
        <p:blipFill>
          <a:blip r:embed="rId5"/>
          <a:srcRect/>
          <a:stretch>
            <a:fillRect/>
          </a:stretch>
        </p:blipFill>
        <p:spPr bwMode="auto">
          <a:xfrm>
            <a:off x="4283968" y="1988840"/>
            <a:ext cx="4686300" cy="3386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7.1.3 </a:t>
            </a:r>
            <a:r>
              <a:rPr lang="zh-CN" altLang="en-US" dirty="0" smtClean="0"/>
              <a:t>地貌在地理环境中的作用</a:t>
            </a:r>
          </a:p>
        </p:txBody>
      </p:sp>
      <p:sp>
        <p:nvSpPr>
          <p:cNvPr id="2" name="内容占位符 1"/>
          <p:cNvSpPr>
            <a:spLocks noGrp="1"/>
          </p:cNvSpPr>
          <p:nvPr>
            <p:ph idx="1"/>
          </p:nvPr>
        </p:nvSpPr>
        <p:spPr/>
        <p:txBody>
          <a:bodyPr/>
          <a:lstStyle/>
          <a:p>
            <a:pPr>
              <a:spcBef>
                <a:spcPts val="1200"/>
              </a:spcBef>
              <a:spcAft>
                <a:spcPts val="1200"/>
              </a:spcAft>
            </a:pPr>
            <a:r>
              <a:rPr lang="zh-CN" altLang="en-US" sz="2800" dirty="0" smtClean="0"/>
              <a:t>导致地表热量的重新分配和温度分布状况复杂化</a:t>
            </a:r>
          </a:p>
          <a:p>
            <a:pPr>
              <a:spcBef>
                <a:spcPts val="1200"/>
              </a:spcBef>
              <a:spcAft>
                <a:spcPts val="1200"/>
              </a:spcAft>
            </a:pPr>
            <a:r>
              <a:rPr lang="zh-CN" altLang="en-US" sz="2800" dirty="0" smtClean="0"/>
              <a:t>改变了降水量分布格局</a:t>
            </a:r>
          </a:p>
          <a:p>
            <a:pPr>
              <a:spcBef>
                <a:spcPts val="1200"/>
              </a:spcBef>
              <a:spcAft>
                <a:spcPts val="1200"/>
              </a:spcAft>
            </a:pPr>
            <a:r>
              <a:rPr lang="zh-CN" altLang="en-US" sz="2800" dirty="0" smtClean="0"/>
              <a:t>对生物界的影响</a:t>
            </a:r>
          </a:p>
          <a:p>
            <a:pPr>
              <a:spcBef>
                <a:spcPts val="1200"/>
              </a:spcBef>
              <a:spcAft>
                <a:spcPts val="1200"/>
              </a:spcAft>
            </a:pPr>
            <a:r>
              <a:rPr lang="zh-CN" altLang="en-US" sz="2800" dirty="0" smtClean="0"/>
              <a:t>对自然界地域分异的影响</a:t>
            </a:r>
          </a:p>
          <a:p>
            <a:pPr>
              <a:spcBef>
                <a:spcPts val="1200"/>
              </a:spcBef>
              <a:spcAft>
                <a:spcPts val="1200"/>
              </a:spcAft>
            </a:pPr>
            <a:r>
              <a:rPr lang="zh-CN" altLang="en-US" sz="2800" dirty="0" smtClean="0"/>
              <a:t>对土地类型分化的影响</a:t>
            </a:r>
          </a:p>
          <a:p>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4" descr="冰川1"/>
          <p:cNvPicPr>
            <a:picLocks noGrp="1" noChangeAspect="1" noChangeArrowheads="1"/>
          </p:cNvPicPr>
          <p:nvPr>
            <p:ph type="body" idx="1"/>
          </p:nvPr>
        </p:nvPicPr>
        <p:blipFill>
          <a:blip r:embed="rId2"/>
          <a:srcRect/>
          <a:stretch>
            <a:fillRect/>
          </a:stretch>
        </p:blipFill>
        <p:spPr>
          <a:xfrm>
            <a:off x="0" y="0"/>
            <a:ext cx="9144000" cy="6858000"/>
          </a:xfrm>
          <a:noFill/>
        </p:spPr>
      </p:pic>
      <p:sp>
        <p:nvSpPr>
          <p:cNvPr id="87046" name="Rectangle 6"/>
          <p:cNvSpPr>
            <a:spLocks noChangeArrowheads="1"/>
          </p:cNvSpPr>
          <p:nvPr/>
        </p:nvSpPr>
        <p:spPr bwMode="auto">
          <a:xfrm>
            <a:off x="682625" y="5589588"/>
            <a:ext cx="1585913" cy="762000"/>
          </a:xfrm>
          <a:prstGeom prst="rect">
            <a:avLst/>
          </a:prstGeom>
          <a:solidFill>
            <a:srgbClr val="0099FF"/>
          </a:solidFill>
          <a:ln w="9525">
            <a:noFill/>
            <a:miter lim="800000"/>
            <a:headEnd/>
            <a:tailEnd/>
          </a:ln>
          <a:effectLst/>
        </p:spPr>
        <p:txBody>
          <a:bodyPr wrap="none">
            <a:spAutoFit/>
          </a:bodyPr>
          <a:lstStyle/>
          <a:p>
            <a:pPr>
              <a:defRPr/>
            </a:pPr>
            <a:r>
              <a:rPr kumimoji="1" lang="zh-CN" altLang="en-US" sz="4400" b="1">
                <a:effectLst>
                  <a:outerShdw blurRad="38100" dist="38100" dir="2700000" algn="tl">
                    <a:srgbClr val="000000"/>
                  </a:outerShdw>
                </a:effectLst>
                <a:latin typeface="黑体" pitchFamily="2" charset="-122"/>
                <a:ea typeface="黑体" pitchFamily="2" charset="-122"/>
              </a:rPr>
              <a:t>冰 斗</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5" descr="Img20894489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87398" name="Rectangle 6"/>
          <p:cNvSpPr>
            <a:spLocks noChangeArrowheads="1"/>
          </p:cNvSpPr>
          <p:nvPr/>
        </p:nvSpPr>
        <p:spPr bwMode="auto">
          <a:xfrm>
            <a:off x="6804025" y="836613"/>
            <a:ext cx="1585913" cy="762000"/>
          </a:xfrm>
          <a:prstGeom prst="rect">
            <a:avLst/>
          </a:prstGeom>
          <a:solidFill>
            <a:srgbClr val="0099FF"/>
          </a:solidFill>
          <a:ln w="9525">
            <a:noFill/>
            <a:miter lim="800000"/>
            <a:headEnd/>
            <a:tailEnd/>
          </a:ln>
          <a:effectLst/>
        </p:spPr>
        <p:txBody>
          <a:bodyPr wrap="none">
            <a:spAutoFit/>
          </a:bodyPr>
          <a:lstStyle/>
          <a:p>
            <a:pPr>
              <a:defRPr/>
            </a:pPr>
            <a:r>
              <a:rPr kumimoji="1" lang="zh-CN" altLang="en-US" sz="4400" b="1">
                <a:effectLst>
                  <a:outerShdw blurRad="38100" dist="38100" dir="2700000" algn="tl">
                    <a:srgbClr val="000000"/>
                  </a:outerShdw>
                </a:effectLst>
                <a:latin typeface="黑体" pitchFamily="2" charset="-122"/>
                <a:ea typeface="黑体" pitchFamily="2" charset="-122"/>
              </a:rPr>
              <a:t>冰 斗</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defRPr/>
            </a:pPr>
            <a:r>
              <a:rPr lang="zh-CN" altLang="en-US" dirty="0" smtClean="0"/>
              <a:t>刃脊、角峰、冰哑</a:t>
            </a:r>
          </a:p>
        </p:txBody>
      </p:sp>
      <p:graphicFrame>
        <p:nvGraphicFramePr>
          <p:cNvPr id="4" name="图示 3"/>
          <p:cNvGraphicFramePr/>
          <p:nvPr>
            <p:extLst>
              <p:ext uri="{D42A27DB-BD31-4B8C-83A1-F6EECF244321}">
                <p14:modId xmlns:p14="http://schemas.microsoft.com/office/powerpoint/2010/main" val="585372491"/>
              </p:ext>
            </p:extLst>
          </p:nvPr>
        </p:nvGraphicFramePr>
        <p:xfrm>
          <a:off x="477849" y="1844824"/>
          <a:ext cx="8229600"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Rectangle 4"/>
          <p:cNvSpPr>
            <a:spLocks noGrp="1" noChangeArrowheads="1"/>
          </p:cNvSpPr>
          <p:nvPr>
            <p:ph type="title"/>
          </p:nvPr>
        </p:nvSpPr>
        <p:spPr/>
        <p:txBody>
          <a:bodyPr/>
          <a:lstStyle/>
          <a:p>
            <a:pPr eaLnBrk="1" hangingPunct="1">
              <a:defRPr/>
            </a:pPr>
            <a:r>
              <a:rPr lang="zh-CN" altLang="en-US" smtClean="0"/>
              <a:t>削断山嘴、</a:t>
            </a:r>
            <a:r>
              <a:rPr lang="en-US" altLang="zh-CN" smtClean="0"/>
              <a:t>U</a:t>
            </a:r>
            <a:r>
              <a:rPr lang="zh-CN" altLang="en-US" smtClean="0"/>
              <a:t>型谷、石洼地</a:t>
            </a:r>
          </a:p>
        </p:txBody>
      </p:sp>
      <p:graphicFrame>
        <p:nvGraphicFramePr>
          <p:cNvPr id="4" name="图示 3"/>
          <p:cNvGraphicFramePr/>
          <p:nvPr>
            <p:extLst>
              <p:ext uri="{D42A27DB-BD31-4B8C-83A1-F6EECF244321}">
                <p14:modId xmlns:p14="http://schemas.microsoft.com/office/powerpoint/2010/main" val="4050835852"/>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5" descr="u"/>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03782" name="Text Box 6"/>
          <p:cNvSpPr txBox="1">
            <a:spLocks noChangeArrowheads="1"/>
          </p:cNvSpPr>
          <p:nvPr/>
        </p:nvSpPr>
        <p:spPr bwMode="auto">
          <a:xfrm>
            <a:off x="323850" y="5661025"/>
            <a:ext cx="3267075" cy="762000"/>
          </a:xfrm>
          <a:prstGeom prst="rect">
            <a:avLst/>
          </a:prstGeom>
          <a:solidFill>
            <a:srgbClr val="0099FF"/>
          </a:solidFill>
          <a:ln w="9525" algn="ctr">
            <a:noFill/>
            <a:miter lim="800000"/>
            <a:headEnd/>
            <a:tailEnd/>
          </a:ln>
          <a:effectLst/>
        </p:spPr>
        <p:txBody>
          <a:bodyPr wrap="none">
            <a:spAutoFit/>
          </a:bodyPr>
          <a:lstStyle/>
          <a:p>
            <a:pPr>
              <a:defRPr/>
            </a:pPr>
            <a:r>
              <a:rPr kumimoji="1" lang="zh-CN" altLang="en-US" sz="4400" b="1">
                <a:effectLst>
                  <a:outerShdw blurRad="38100" dist="38100" dir="2700000" algn="tl">
                    <a:srgbClr val="000000"/>
                  </a:outerShdw>
                </a:effectLst>
                <a:latin typeface="黑体" pitchFamily="2" charset="-122"/>
                <a:ea typeface="黑体" pitchFamily="2" charset="-122"/>
              </a:rPr>
              <a:t>长白山</a:t>
            </a:r>
            <a:r>
              <a:rPr kumimoji="1" lang="en-US" altLang="zh-CN" sz="4400" b="1">
                <a:effectLst>
                  <a:outerShdw blurRad="38100" dist="38100" dir="2700000" algn="tl">
                    <a:srgbClr val="000000"/>
                  </a:outerShdw>
                </a:effectLst>
                <a:latin typeface="黑体" pitchFamily="2" charset="-122"/>
                <a:ea typeface="黑体" pitchFamily="2" charset="-122"/>
              </a:rPr>
              <a:t>U</a:t>
            </a:r>
            <a:r>
              <a:rPr kumimoji="1" lang="zh-CN" altLang="en-US" sz="4400" b="1">
                <a:effectLst>
                  <a:outerShdw blurRad="38100" dist="38100" dir="2700000" algn="tl">
                    <a:srgbClr val="000000"/>
                  </a:outerShdw>
                </a:effectLst>
                <a:latin typeface="黑体" pitchFamily="2" charset="-122"/>
                <a:ea typeface="黑体" pitchFamily="2" charset="-122"/>
              </a:rPr>
              <a:t>型谷</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5" descr="p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38243" name="Rectangle 6"/>
          <p:cNvSpPr>
            <a:spLocks noChangeArrowheads="1"/>
          </p:cNvSpPr>
          <p:nvPr/>
        </p:nvSpPr>
        <p:spPr bwMode="auto">
          <a:xfrm>
            <a:off x="323850" y="5949950"/>
            <a:ext cx="2927350" cy="641350"/>
          </a:xfrm>
          <a:prstGeom prst="rect">
            <a:avLst/>
          </a:prstGeom>
          <a:solidFill>
            <a:schemeClr val="folHlink"/>
          </a:solidFill>
          <a:ln w="9525">
            <a:noFill/>
            <a:miter lim="800000"/>
            <a:headEnd/>
            <a:tailEnd/>
          </a:ln>
        </p:spPr>
        <p:txBody>
          <a:bodyPr wrap="none" anchor="ctr">
            <a:spAutoFit/>
          </a:bodyPr>
          <a:lstStyle/>
          <a:p>
            <a:r>
              <a:rPr lang="zh-CN" altLang="en-US">
                <a:solidFill>
                  <a:srgbClr val="003399"/>
                </a:solidFill>
                <a:latin typeface="黑体" pitchFamily="2" charset="-122"/>
                <a:ea typeface="黑体" pitchFamily="2" charset="-122"/>
              </a:rPr>
              <a:t>王家坡</a:t>
            </a:r>
            <a:r>
              <a:rPr lang="en-US" altLang="zh-CN">
                <a:solidFill>
                  <a:srgbClr val="003399"/>
                </a:solidFill>
                <a:latin typeface="黑体" pitchFamily="2" charset="-122"/>
                <a:ea typeface="黑体" pitchFamily="2" charset="-122"/>
              </a:rPr>
              <a:t>U</a:t>
            </a:r>
            <a:r>
              <a:rPr lang="zh-CN" altLang="en-US">
                <a:solidFill>
                  <a:srgbClr val="003399"/>
                </a:solidFill>
                <a:latin typeface="黑体" pitchFamily="2" charset="-122"/>
                <a:ea typeface="黑体" pitchFamily="2" charset="-122"/>
              </a:rPr>
              <a:t>形谷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5" descr="哈纳斯(喀纳斯)&#10;"/>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39267" name="Rectangle 6"/>
          <p:cNvSpPr>
            <a:spLocks noChangeArrowheads="1"/>
          </p:cNvSpPr>
          <p:nvPr/>
        </p:nvSpPr>
        <p:spPr bwMode="auto">
          <a:xfrm>
            <a:off x="395288" y="5805488"/>
            <a:ext cx="3397250" cy="641350"/>
          </a:xfrm>
          <a:prstGeom prst="rect">
            <a:avLst/>
          </a:prstGeom>
          <a:solidFill>
            <a:schemeClr val="folHlink"/>
          </a:solidFill>
          <a:ln w="9525">
            <a:noFill/>
            <a:miter lim="800000"/>
            <a:headEnd/>
            <a:tailEnd/>
          </a:ln>
        </p:spPr>
        <p:txBody>
          <a:bodyPr wrap="none" anchor="ctr">
            <a:spAutoFit/>
          </a:bodyPr>
          <a:lstStyle/>
          <a:p>
            <a:r>
              <a:rPr lang="zh-CN" altLang="en-US" b="1">
                <a:solidFill>
                  <a:srgbClr val="003399"/>
                </a:solidFill>
                <a:latin typeface="黑体" pitchFamily="2" charset="-122"/>
                <a:ea typeface="黑体" pitchFamily="2" charset="-122"/>
              </a:rPr>
              <a:t>哈纳斯湖</a:t>
            </a:r>
            <a:r>
              <a:rPr lang="en-US" altLang="zh-CN" b="1">
                <a:solidFill>
                  <a:srgbClr val="003399"/>
                </a:solidFill>
                <a:latin typeface="黑体" pitchFamily="2" charset="-122"/>
                <a:ea typeface="黑体" pitchFamily="2" charset="-122"/>
              </a:rPr>
              <a:t>U</a:t>
            </a:r>
            <a:r>
              <a:rPr lang="zh-CN" altLang="en-US" b="1">
                <a:solidFill>
                  <a:srgbClr val="003399"/>
                </a:solidFill>
                <a:latin typeface="黑体" pitchFamily="2" charset="-122"/>
                <a:ea typeface="黑体" pitchFamily="2" charset="-122"/>
              </a:rPr>
              <a:t>形谷 </a:t>
            </a:r>
          </a:p>
        </p:txBody>
      </p:sp>
      <p:sp>
        <p:nvSpPr>
          <p:cNvPr id="139268" name="Oval 7"/>
          <p:cNvSpPr>
            <a:spLocks noChangeArrowheads="1"/>
          </p:cNvSpPr>
          <p:nvPr/>
        </p:nvSpPr>
        <p:spPr bwMode="auto">
          <a:xfrm>
            <a:off x="0" y="0"/>
            <a:ext cx="6659563" cy="3068638"/>
          </a:xfrm>
          <a:prstGeom prst="ellipse">
            <a:avLst/>
          </a:prstGeom>
          <a:noFill/>
          <a:ln w="28575">
            <a:solidFill>
              <a:srgbClr val="FF3300"/>
            </a:solidFill>
            <a:round/>
            <a:headEnd/>
            <a:tailEnd/>
          </a:ln>
        </p:spPr>
        <p:txBody>
          <a:bodyPr wrap="none" anchor="ctr"/>
          <a:lstStyle/>
          <a:p>
            <a:endParaRPr lang="zh-CN"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defRPr/>
            </a:pPr>
            <a:r>
              <a:rPr lang="zh-CN" altLang="en-US" smtClean="0"/>
              <a:t>峡湾</a:t>
            </a:r>
          </a:p>
        </p:txBody>
      </p:sp>
      <p:graphicFrame>
        <p:nvGraphicFramePr>
          <p:cNvPr id="4" name="图示 3"/>
          <p:cNvGraphicFramePr/>
          <p:nvPr>
            <p:extLst>
              <p:ext uri="{D42A27DB-BD31-4B8C-83A1-F6EECF244321}">
                <p14:modId xmlns:p14="http://schemas.microsoft.com/office/powerpoint/2010/main" val="625713134"/>
              </p:ext>
            </p:extLst>
          </p:nvPr>
        </p:nvGraphicFramePr>
        <p:xfrm>
          <a:off x="539552" y="1767337"/>
          <a:ext cx="8229600" cy="2741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5" descr="奇奈峡湾国家公园 - Google Earth "/>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41315" name="Rectangle 6"/>
          <p:cNvSpPr>
            <a:spLocks noChangeArrowheads="1"/>
          </p:cNvSpPr>
          <p:nvPr/>
        </p:nvSpPr>
        <p:spPr bwMode="auto">
          <a:xfrm>
            <a:off x="395288" y="5661025"/>
            <a:ext cx="2241550" cy="641350"/>
          </a:xfrm>
          <a:prstGeom prst="rect">
            <a:avLst/>
          </a:prstGeom>
          <a:solidFill>
            <a:schemeClr val="folHlink"/>
          </a:solidFill>
          <a:ln w="9525">
            <a:noFill/>
            <a:miter lim="800000"/>
            <a:headEnd/>
            <a:tailEnd/>
          </a:ln>
        </p:spPr>
        <p:txBody>
          <a:bodyPr wrap="none" anchor="ctr">
            <a:spAutoFit/>
          </a:bodyPr>
          <a:lstStyle/>
          <a:p>
            <a:pPr algn="r"/>
            <a:r>
              <a:rPr lang="zh-CN" altLang="en-US" dirty="0">
                <a:solidFill>
                  <a:srgbClr val="003399"/>
                </a:solidFill>
                <a:latin typeface="黑体" pitchFamily="2" charset="-122"/>
                <a:ea typeface="黑体" pitchFamily="2" charset="-122"/>
              </a:rPr>
              <a:t>奇奈峡湾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5" descr="2319129"/>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42339" name="Rectangle 6"/>
          <p:cNvSpPr>
            <a:spLocks noChangeArrowheads="1"/>
          </p:cNvSpPr>
          <p:nvPr/>
        </p:nvSpPr>
        <p:spPr bwMode="auto">
          <a:xfrm>
            <a:off x="6659563" y="5876925"/>
            <a:ext cx="2241550" cy="641350"/>
          </a:xfrm>
          <a:prstGeom prst="rect">
            <a:avLst/>
          </a:prstGeom>
          <a:solidFill>
            <a:schemeClr val="folHlink"/>
          </a:solidFill>
          <a:ln w="9525">
            <a:noFill/>
            <a:miter lim="800000"/>
            <a:headEnd/>
            <a:tailEnd/>
          </a:ln>
        </p:spPr>
        <p:txBody>
          <a:bodyPr wrap="none" anchor="ctr">
            <a:spAutoFit/>
          </a:bodyPr>
          <a:lstStyle/>
          <a:p>
            <a:r>
              <a:rPr lang="zh-CN" altLang="en-US">
                <a:solidFill>
                  <a:srgbClr val="003399"/>
                </a:solidFill>
                <a:latin typeface="黑体" pitchFamily="2" charset="-122"/>
                <a:ea typeface="黑体" pitchFamily="2" charset="-122"/>
              </a:rPr>
              <a:t>挪威峡湾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altLang="zh-CN" b="1" dirty="0" smtClean="0">
                <a:solidFill>
                  <a:schemeClr val="tx1"/>
                </a:solidFill>
                <a:latin typeface="黑体" pitchFamily="2" charset="-122"/>
              </a:rPr>
              <a:t>7.2 </a:t>
            </a:r>
            <a:r>
              <a:rPr lang="zh-CN" altLang="en-US" b="1" dirty="0" smtClean="0">
                <a:solidFill>
                  <a:schemeClr val="tx1"/>
                </a:solidFill>
                <a:latin typeface="黑体" pitchFamily="2" charset="-122"/>
              </a:rPr>
              <a:t>风化作用与块体运动</a:t>
            </a:r>
          </a:p>
        </p:txBody>
      </p:sp>
      <p:sp>
        <p:nvSpPr>
          <p:cNvPr id="2" name="内容占位符 1"/>
          <p:cNvSpPr>
            <a:spLocks noGrp="1"/>
          </p:cNvSpPr>
          <p:nvPr>
            <p:ph idx="1"/>
          </p:nvPr>
        </p:nvSpPr>
        <p:spPr/>
        <p:txBody>
          <a:bodyPr/>
          <a:lstStyle/>
          <a:p>
            <a:pPr marL="0" indent="0">
              <a:spcBef>
                <a:spcPts val="1200"/>
              </a:spcBef>
              <a:spcAft>
                <a:spcPts val="1200"/>
              </a:spcAft>
              <a:buNone/>
            </a:pPr>
            <a:r>
              <a:rPr lang="en-US" altLang="zh-CN" dirty="0"/>
              <a:t>7.2.1 </a:t>
            </a:r>
            <a:r>
              <a:rPr lang="zh-CN" altLang="en-US" dirty="0" smtClean="0"/>
              <a:t>风化作用</a:t>
            </a:r>
            <a:endParaRPr lang="zh-CN" altLang="en-US" dirty="0"/>
          </a:p>
          <a:p>
            <a:pPr marL="0" indent="0">
              <a:spcBef>
                <a:spcPts val="1200"/>
              </a:spcBef>
              <a:spcAft>
                <a:spcPts val="1200"/>
              </a:spcAft>
              <a:buNone/>
            </a:pPr>
            <a:r>
              <a:rPr lang="en-US" altLang="zh-CN" dirty="0"/>
              <a:t>7.2.2 </a:t>
            </a:r>
            <a:r>
              <a:rPr lang="zh-CN" altLang="en-US" dirty="0" smtClean="0"/>
              <a:t>块体运动</a:t>
            </a:r>
            <a:r>
              <a:rPr lang="zh-CN" altLang="en-US" dirty="0"/>
              <a:t>与重力地貌</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defRPr/>
            </a:pPr>
            <a:r>
              <a:rPr lang="zh-CN" altLang="en-US" smtClean="0"/>
              <a:t>悬谷</a:t>
            </a:r>
          </a:p>
        </p:txBody>
      </p:sp>
      <p:graphicFrame>
        <p:nvGraphicFramePr>
          <p:cNvPr id="4" name="图示 3"/>
          <p:cNvGraphicFramePr/>
          <p:nvPr>
            <p:extLst>
              <p:ext uri="{D42A27DB-BD31-4B8C-83A1-F6EECF244321}">
                <p14:modId xmlns:p14="http://schemas.microsoft.com/office/powerpoint/2010/main" val="4196500789"/>
              </p:ext>
            </p:extLst>
          </p:nvPr>
        </p:nvGraphicFramePr>
        <p:xfrm>
          <a:off x="539552" y="1772817"/>
          <a:ext cx="8229600"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5" descr="p5"/>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44387" name="Rectangle 6"/>
          <p:cNvSpPr>
            <a:spLocks noChangeArrowheads="1"/>
          </p:cNvSpPr>
          <p:nvPr/>
        </p:nvSpPr>
        <p:spPr bwMode="auto">
          <a:xfrm>
            <a:off x="5004048" y="6165304"/>
            <a:ext cx="3960440" cy="641350"/>
          </a:xfrm>
          <a:prstGeom prst="rect">
            <a:avLst/>
          </a:prstGeom>
          <a:solidFill>
            <a:schemeClr val="tx1"/>
          </a:solidFill>
          <a:ln w="9525">
            <a:noFill/>
            <a:miter lim="800000"/>
            <a:headEnd/>
            <a:tailEnd/>
          </a:ln>
        </p:spPr>
        <p:txBody>
          <a:bodyPr wrap="square" anchor="ctr">
            <a:spAutoFit/>
          </a:bodyPr>
          <a:lstStyle/>
          <a:p>
            <a:pPr algn="ctr"/>
            <a:r>
              <a:rPr lang="zh-CN" altLang="en-US" dirty="0">
                <a:solidFill>
                  <a:srgbClr val="003399"/>
                </a:solidFill>
                <a:latin typeface="黑体" pitchFamily="2" charset="-122"/>
                <a:ea typeface="黑体" pitchFamily="2" charset="-122"/>
              </a:rPr>
              <a:t>莲谷悬谷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defRPr/>
            </a:pPr>
            <a:r>
              <a:rPr lang="zh-CN" altLang="en-US" dirty="0" smtClean="0"/>
              <a:t>羊背石</a:t>
            </a:r>
          </a:p>
        </p:txBody>
      </p:sp>
      <p:graphicFrame>
        <p:nvGraphicFramePr>
          <p:cNvPr id="4" name="图示 3"/>
          <p:cNvGraphicFramePr/>
          <p:nvPr>
            <p:extLst>
              <p:ext uri="{D42A27DB-BD31-4B8C-83A1-F6EECF244321}">
                <p14:modId xmlns:p14="http://schemas.microsoft.com/office/powerpoint/2010/main" val="1293965645"/>
              </p:ext>
            </p:extLst>
          </p:nvPr>
        </p:nvGraphicFramePr>
        <p:xfrm>
          <a:off x="457200" y="1736748"/>
          <a:ext cx="8229600" cy="4764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羊背石的分布特点</a:t>
            </a:r>
            <a:endParaRPr lang="zh-CN" altLang="en-US" dirty="0"/>
          </a:p>
        </p:txBody>
      </p:sp>
      <p:sp>
        <p:nvSpPr>
          <p:cNvPr id="3" name="内容占位符 2"/>
          <p:cNvSpPr>
            <a:spLocks noGrp="1"/>
          </p:cNvSpPr>
          <p:nvPr>
            <p:ph idx="1"/>
          </p:nvPr>
        </p:nvSpPr>
        <p:spPr/>
        <p:txBody>
          <a:bodyPr/>
          <a:lstStyle/>
          <a:p>
            <a:r>
              <a:rPr lang="zh-CN" altLang="en-US" dirty="0" smtClean="0"/>
              <a:t>其平面为椭园型</a:t>
            </a:r>
            <a:endParaRPr lang="en-US" altLang="zh-CN" dirty="0" smtClean="0"/>
          </a:p>
          <a:p>
            <a:r>
              <a:rPr lang="zh-CN" altLang="en-US" dirty="0" smtClean="0"/>
              <a:t>长轴方向与冰流动方向一致</a:t>
            </a:r>
            <a:endParaRPr lang="en-US" altLang="zh-CN" dirty="0" smtClean="0"/>
          </a:p>
          <a:p>
            <a:pPr lvl="1"/>
            <a:r>
              <a:rPr lang="zh-CN" altLang="en-US" dirty="0" smtClean="0"/>
              <a:t>向冰川上游方向的一侧：由于冰川的磨蚀作用，坡面较平，坡度较缓，并有许多擦痕</a:t>
            </a:r>
            <a:endParaRPr lang="en-US" altLang="zh-CN" dirty="0" smtClean="0"/>
          </a:p>
          <a:p>
            <a:pPr lvl="1"/>
            <a:r>
              <a:rPr lang="zh-CN" altLang="en-US" dirty="0" smtClean="0"/>
              <a:t>另一侧：受冰川的挖蚀作用，坡面坎坷不平，坡度也较陡</a:t>
            </a:r>
          </a:p>
          <a:p>
            <a:endParaRPr lang="zh-CN"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defRPr/>
            </a:pPr>
            <a:r>
              <a:rPr lang="zh-CN" altLang="en-US" smtClean="0"/>
              <a:t>冰川磨光面、冰川擦痕</a:t>
            </a:r>
          </a:p>
        </p:txBody>
      </p:sp>
      <p:graphicFrame>
        <p:nvGraphicFramePr>
          <p:cNvPr id="4" name="图示 3"/>
          <p:cNvGraphicFramePr/>
          <p:nvPr>
            <p:extLst>
              <p:ext uri="{D42A27DB-BD31-4B8C-83A1-F6EECF244321}">
                <p14:modId xmlns:p14="http://schemas.microsoft.com/office/powerpoint/2010/main" val="1363897417"/>
              </p:ext>
            </p:extLst>
          </p:nvPr>
        </p:nvGraphicFramePr>
        <p:xfrm>
          <a:off x="611560" y="175938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defRPr/>
            </a:pPr>
            <a:r>
              <a:rPr lang="en-US" altLang="zh-CN" dirty="0" smtClean="0"/>
              <a:t>2</a:t>
            </a:r>
            <a:r>
              <a:rPr lang="zh-CN" altLang="en-US" dirty="0" smtClean="0"/>
              <a:t>、搬运作用</a:t>
            </a:r>
          </a:p>
        </p:txBody>
      </p:sp>
      <p:sp>
        <p:nvSpPr>
          <p:cNvPr id="2" name="内容占位符 1"/>
          <p:cNvSpPr>
            <a:spLocks noGrp="1"/>
          </p:cNvSpPr>
          <p:nvPr>
            <p:ph idx="1"/>
          </p:nvPr>
        </p:nvSpPr>
        <p:spPr/>
        <p:txBody>
          <a:bodyPr/>
          <a:lstStyle/>
          <a:p>
            <a:r>
              <a:rPr lang="zh-CN" altLang="en-US" dirty="0"/>
              <a:t>冰碛物</a:t>
            </a:r>
            <a:r>
              <a:rPr lang="zh-CN" altLang="en-US" dirty="0" smtClean="0"/>
              <a:t>：</a:t>
            </a:r>
            <a:endParaRPr lang="en-US" altLang="zh-CN" dirty="0" smtClean="0"/>
          </a:p>
          <a:p>
            <a:pPr lvl="1"/>
            <a:r>
              <a:rPr lang="zh-CN" altLang="en-US" dirty="0" smtClean="0"/>
              <a:t>由于</a:t>
            </a:r>
            <a:r>
              <a:rPr lang="zh-CN" altLang="en-US" dirty="0"/>
              <a:t>冰川的侵运作用所产生的大量松散岩屑和从山坡</a:t>
            </a:r>
            <a:r>
              <a:rPr lang="zh-CN" altLang="en-US" dirty="0" smtClean="0"/>
              <a:t>崩落的碎屑</a:t>
            </a:r>
            <a:endParaRPr lang="en-US" altLang="zh-CN" dirty="0" smtClean="0"/>
          </a:p>
          <a:p>
            <a:pPr lvl="1"/>
            <a:r>
              <a:rPr lang="zh-CN" altLang="en-US" dirty="0" smtClean="0"/>
              <a:t>进入</a:t>
            </a:r>
            <a:r>
              <a:rPr lang="zh-CN" altLang="en-US" dirty="0"/>
              <a:t>冰川</a:t>
            </a:r>
            <a:r>
              <a:rPr lang="zh-CN" altLang="en-US" dirty="0" smtClean="0"/>
              <a:t>系统</a:t>
            </a:r>
            <a:endParaRPr lang="en-US" altLang="zh-CN" dirty="0" smtClean="0"/>
          </a:p>
          <a:p>
            <a:pPr lvl="1"/>
            <a:r>
              <a:rPr lang="zh-CN" altLang="en-US" dirty="0" smtClean="0"/>
              <a:t>随</a:t>
            </a:r>
            <a:r>
              <a:rPr lang="zh-CN" altLang="en-US" dirty="0"/>
              <a:t>冰川一起运动的被搬运的</a:t>
            </a:r>
            <a:r>
              <a:rPr lang="zh-CN" altLang="en-US" dirty="0" smtClean="0"/>
              <a:t>岩屑</a:t>
            </a:r>
            <a:endParaRPr lang="zh-CN" altLang="en-US" dirty="0"/>
          </a:p>
          <a:p>
            <a:endParaRPr lang="zh-CN" alt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defRPr/>
            </a:pPr>
            <a:r>
              <a:rPr lang="zh-CN" altLang="en-US" smtClean="0"/>
              <a:t>冰碛物的分类</a:t>
            </a:r>
          </a:p>
        </p:txBody>
      </p:sp>
      <p:graphicFrame>
        <p:nvGraphicFramePr>
          <p:cNvPr id="4" name="图示 3"/>
          <p:cNvGraphicFramePr/>
          <p:nvPr>
            <p:extLst>
              <p:ext uri="{D42A27DB-BD31-4B8C-83A1-F6EECF244321}">
                <p14:modId xmlns:p14="http://schemas.microsoft.com/office/powerpoint/2010/main" val="1138233001"/>
              </p:ext>
            </p:extLst>
          </p:nvPr>
        </p:nvGraphicFramePr>
        <p:xfrm>
          <a:off x="611560" y="1736749"/>
          <a:ext cx="8229600" cy="5013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zh-CN" altLang="en-US" smtClean="0"/>
              <a:t>冰碛物的分类</a:t>
            </a:r>
          </a:p>
        </p:txBody>
      </p:sp>
      <p:graphicFrame>
        <p:nvGraphicFramePr>
          <p:cNvPr id="4" name="图示 3"/>
          <p:cNvGraphicFramePr/>
          <p:nvPr>
            <p:extLst>
              <p:ext uri="{D42A27DB-BD31-4B8C-83A1-F6EECF244321}">
                <p14:modId xmlns:p14="http://schemas.microsoft.com/office/powerpoint/2010/main" val="4239075675"/>
              </p:ext>
            </p:extLst>
          </p:nvPr>
        </p:nvGraphicFramePr>
        <p:xfrm>
          <a:off x="611560" y="1736749"/>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defRPr/>
            </a:pPr>
            <a:r>
              <a:rPr lang="en-US" altLang="zh-CN" smtClean="0"/>
              <a:t>3</a:t>
            </a:r>
            <a:r>
              <a:rPr lang="zh-CN" altLang="en-US" smtClean="0"/>
              <a:t>、堆积作用</a:t>
            </a:r>
          </a:p>
        </p:txBody>
      </p:sp>
      <p:sp>
        <p:nvSpPr>
          <p:cNvPr id="2" name="内容占位符 1"/>
          <p:cNvSpPr>
            <a:spLocks noGrp="1"/>
          </p:cNvSpPr>
          <p:nvPr>
            <p:ph idx="1"/>
          </p:nvPr>
        </p:nvSpPr>
        <p:spPr/>
        <p:txBody>
          <a:bodyPr/>
          <a:lstStyle/>
          <a:p>
            <a:endParaRPr lang="zh-CN" altLang="en-US"/>
          </a:p>
        </p:txBody>
      </p:sp>
      <p:graphicFrame>
        <p:nvGraphicFramePr>
          <p:cNvPr id="4" name="图示 3"/>
          <p:cNvGraphicFramePr/>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defRPr/>
            </a:pPr>
            <a:r>
              <a:rPr lang="zh-CN" altLang="en-US" dirty="0" smtClean="0"/>
              <a:t>不成层的冰积物</a:t>
            </a:r>
          </a:p>
        </p:txBody>
      </p:sp>
      <p:sp>
        <p:nvSpPr>
          <p:cNvPr id="211971" name="Rectangle 3"/>
          <p:cNvSpPr>
            <a:spLocks noGrp="1" noChangeArrowheads="1"/>
          </p:cNvSpPr>
          <p:nvPr>
            <p:ph idx="1"/>
          </p:nvPr>
        </p:nvSpPr>
        <p:spPr/>
        <p:txBody>
          <a:bodyPr/>
          <a:lstStyle/>
          <a:p>
            <a:pPr eaLnBrk="1" hangingPunct="1">
              <a:defRPr/>
            </a:pPr>
            <a:r>
              <a:rPr lang="zh-CN" altLang="en-US" smtClean="0"/>
              <a:t>定义：由冰川后退时所遗留的石砾所造成，因为冰融化而遗留於地面的堆积物大小不一，石块为少带有稜角、表面为被磨光或带有擦痕，堆积后为不现层理的杂乱无层理的冰积物。</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a:t>7.2.1 </a:t>
            </a:r>
            <a:r>
              <a:rPr lang="zh-CN" altLang="en-US" dirty="0" smtClean="0"/>
              <a:t>风化作用</a:t>
            </a:r>
          </a:p>
        </p:txBody>
      </p:sp>
      <p:graphicFrame>
        <p:nvGraphicFramePr>
          <p:cNvPr id="4" name="图示 3"/>
          <p:cNvGraphicFramePr/>
          <p:nvPr>
            <p:extLst>
              <p:ext uri="{D42A27DB-BD31-4B8C-83A1-F6EECF244321}">
                <p14:modId xmlns:p14="http://schemas.microsoft.com/office/powerpoint/2010/main" val="2540743067"/>
              </p:ext>
            </p:extLst>
          </p:nvPr>
        </p:nvGraphicFramePr>
        <p:xfrm>
          <a:off x="683568" y="1844824"/>
          <a:ext cx="7776864"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defRPr/>
            </a:pPr>
            <a:r>
              <a:rPr lang="zh-CN" altLang="en-US" dirty="0" smtClean="0"/>
              <a:t>不成层的冰积物形成的冰碛地形</a:t>
            </a:r>
          </a:p>
        </p:txBody>
      </p:sp>
      <p:sp>
        <p:nvSpPr>
          <p:cNvPr id="212995" name="Rectangle 3"/>
          <p:cNvSpPr>
            <a:spLocks noGrp="1" noChangeArrowheads="1"/>
          </p:cNvSpPr>
          <p:nvPr>
            <p:ph idx="1"/>
          </p:nvPr>
        </p:nvSpPr>
        <p:spPr/>
        <p:txBody>
          <a:bodyPr/>
          <a:lstStyle/>
          <a:p>
            <a:pPr eaLnBrk="1" hangingPunct="1">
              <a:defRPr/>
            </a:pPr>
            <a:r>
              <a:rPr lang="zh-CN" altLang="en-US" dirty="0" smtClean="0"/>
              <a:t>冰碛丘陵＜基碛丘陵＞</a:t>
            </a:r>
          </a:p>
          <a:p>
            <a:pPr eaLnBrk="1" hangingPunct="1">
              <a:defRPr/>
            </a:pPr>
            <a:r>
              <a:rPr lang="zh-CN" altLang="en-US" dirty="0" smtClean="0"/>
              <a:t>侧碛堤</a:t>
            </a:r>
          </a:p>
          <a:p>
            <a:pPr eaLnBrk="1" hangingPunct="1">
              <a:defRPr/>
            </a:pPr>
            <a:r>
              <a:rPr lang="zh-CN" altLang="en-US" dirty="0" smtClean="0"/>
              <a:t>终碛堤</a:t>
            </a:r>
          </a:p>
          <a:p>
            <a:pPr eaLnBrk="1" hangingPunct="1">
              <a:defRPr/>
            </a:pPr>
            <a:r>
              <a:rPr lang="zh-CN" altLang="en-US" dirty="0" smtClean="0"/>
              <a:t>鼓丘</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eaLnBrk="1" hangingPunct="1">
              <a:defRPr/>
            </a:pPr>
            <a:r>
              <a:rPr lang="zh-CN" altLang="en-US" smtClean="0"/>
              <a:t>冰碛丘陵</a:t>
            </a:r>
          </a:p>
        </p:txBody>
      </p:sp>
      <p:sp>
        <p:nvSpPr>
          <p:cNvPr id="214019" name="Rectangle 3"/>
          <p:cNvSpPr>
            <a:spLocks noGrp="1" noChangeArrowheads="1"/>
          </p:cNvSpPr>
          <p:nvPr>
            <p:ph idx="1"/>
          </p:nvPr>
        </p:nvSpPr>
        <p:spPr/>
        <p:txBody>
          <a:bodyPr/>
          <a:lstStyle/>
          <a:p>
            <a:pPr eaLnBrk="1" hangingPunct="1">
              <a:defRPr/>
            </a:pPr>
            <a:r>
              <a:rPr lang="zh-CN" altLang="en-US" smtClean="0"/>
              <a:t>冰川消融后，原有的表碛内碛中碛都沈到冰川谷底，和底碛合称为基碛，这些冰碛物受到冰川谷底地形的影响，堆积成坡状起伏的丘陵，称为冰碛丘陵。</a:t>
            </a:r>
          </a:p>
          <a:p>
            <a:pPr eaLnBrk="1" hangingPunct="1">
              <a:defRPr/>
            </a:pPr>
            <a:r>
              <a:rPr lang="zh-CN" altLang="en-US" smtClean="0"/>
              <a:t>大陆冰川区的冰碛丘陵规模较大，而山谷冰川所形成的冰碛丘陵，规模要小的多。</a:t>
            </a:r>
            <a:br>
              <a:rPr lang="zh-CN" altLang="en-US" smtClean="0"/>
            </a:br>
            <a:endParaRPr lang="zh-CN" altLang="en-US" smtClean="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defRPr/>
            </a:pPr>
            <a:r>
              <a:rPr lang="zh-CN" altLang="en-US" smtClean="0"/>
              <a:t>侧碛堤</a:t>
            </a:r>
          </a:p>
        </p:txBody>
      </p:sp>
      <p:sp>
        <p:nvSpPr>
          <p:cNvPr id="217091" name="Rectangle 3"/>
          <p:cNvSpPr>
            <a:spLocks noGrp="1" noChangeArrowheads="1"/>
          </p:cNvSpPr>
          <p:nvPr>
            <p:ph idx="1"/>
          </p:nvPr>
        </p:nvSpPr>
        <p:spPr/>
        <p:txBody>
          <a:bodyPr/>
          <a:lstStyle/>
          <a:p>
            <a:pPr eaLnBrk="1" hangingPunct="1">
              <a:defRPr/>
            </a:pPr>
            <a:r>
              <a:rPr lang="zh-CN" altLang="en-US" smtClean="0"/>
              <a:t>由</a:t>
            </a:r>
            <a:r>
              <a:rPr lang="zh-CN" altLang="en-US" dirty="0" smtClean="0"/>
              <a:t>侧碛和表碛在冰川后退处共同堆积</a:t>
            </a:r>
            <a:r>
              <a:rPr lang="zh-CN" altLang="en-US" smtClean="0"/>
              <a:t>而成，</a:t>
            </a:r>
            <a:r>
              <a:rPr lang="zh-CN" altLang="en-US" dirty="0" smtClean="0"/>
              <a:t>位于冰川谷两侧，成堤状向冰川上游可一直延伸至雪线附近，而向下游常可和终碛堤相连。 </a:t>
            </a:r>
            <a:br>
              <a:rPr lang="zh-CN" altLang="en-US" dirty="0" smtClean="0"/>
            </a:br>
            <a:endParaRPr lang="zh-CN" altLang="en-US" dirty="0" smtClean="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hangingPunct="1">
              <a:defRPr/>
            </a:pPr>
            <a:r>
              <a:rPr lang="zh-CN" altLang="en-US" smtClean="0"/>
              <a:t>终碛堤</a:t>
            </a:r>
          </a:p>
        </p:txBody>
      </p:sp>
      <p:sp>
        <p:nvSpPr>
          <p:cNvPr id="215043" name="Rectangle 3"/>
          <p:cNvSpPr>
            <a:spLocks noGrp="1" noChangeArrowheads="1"/>
          </p:cNvSpPr>
          <p:nvPr>
            <p:ph idx="1"/>
          </p:nvPr>
        </p:nvSpPr>
        <p:spPr/>
        <p:txBody>
          <a:bodyPr/>
          <a:lstStyle/>
          <a:p>
            <a:pPr eaLnBrk="1" hangingPunct="1">
              <a:defRPr/>
            </a:pPr>
            <a:r>
              <a:rPr lang="zh-CN" altLang="en-US" sz="2800" smtClean="0"/>
              <a:t>所反应出的是冰川后退时的暂时停顿阶段，若冰川的补给和消融处于平衡状态，则冰川的末端可略作停留于某一位置，这时由冰川搬运来的物质，将可在冰川尾端堆积成弧状的堤，称为终碛堤。</a:t>
            </a:r>
          </a:p>
          <a:p>
            <a:pPr eaLnBrk="1" hangingPunct="1">
              <a:defRPr/>
            </a:pPr>
            <a:r>
              <a:rPr lang="zh-CN" altLang="en-US" sz="2800" smtClean="0"/>
              <a:t>大陆冰川的终碛堤高度较小，长度可达几百公里，弧形曲率较小；反之，山谷冰川的终碛堤高度可达数百米，长度较小，弧形曲率较大。 </a:t>
            </a:r>
            <a:br>
              <a:rPr lang="zh-CN" altLang="en-US" sz="2800" smtClean="0"/>
            </a:br>
            <a:endParaRPr lang="zh-CN" altLang="en-US" sz="2800" smtClean="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eaLnBrk="1" hangingPunct="1">
              <a:defRPr/>
            </a:pPr>
            <a:r>
              <a:rPr lang="zh-CN" altLang="en-US" smtClean="0"/>
              <a:t>鼓丘</a:t>
            </a:r>
          </a:p>
        </p:txBody>
      </p:sp>
      <p:sp>
        <p:nvSpPr>
          <p:cNvPr id="216067" name="Rectangle 3"/>
          <p:cNvSpPr>
            <a:spLocks noGrp="1" noChangeArrowheads="1"/>
          </p:cNvSpPr>
          <p:nvPr>
            <p:ph idx="1"/>
          </p:nvPr>
        </p:nvSpPr>
        <p:spPr/>
        <p:txBody>
          <a:bodyPr/>
          <a:lstStyle/>
          <a:p>
            <a:pPr eaLnBrk="1" hangingPunct="1">
              <a:defRPr/>
            </a:pPr>
            <a:r>
              <a:rPr lang="zh-CN" altLang="en-US" sz="2800" smtClean="0"/>
              <a:t>是由冰积物所组成的一种丘陵，约成椭园形，长轴与水流方向一致，迎冰面是陡坡，背冰面是一缓坡，其纵剖面为不对称的上凸形。一般认为鼓丘是由于冰川的搬运能力减弱，底碛遇到阻碍所堆积而成的。</a:t>
            </a:r>
          </a:p>
          <a:p>
            <a:pPr eaLnBrk="1" hangingPunct="1">
              <a:defRPr/>
            </a:pPr>
            <a:r>
              <a:rPr lang="zh-CN" altLang="en-US" sz="2800" smtClean="0"/>
              <a:t>主要分布在大陆冰川终碛堤以内的几公里到几十公里，常成群出现，造成鼓丘田；山谷冰川的鼓丘数量较少。 </a:t>
            </a:r>
            <a:br>
              <a:rPr lang="zh-CN" altLang="en-US" sz="2800" smtClean="0"/>
            </a:br>
            <a:endParaRPr lang="zh-CN" altLang="en-US" sz="2800" smtClean="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eaLnBrk="1" hangingPunct="1">
              <a:defRPr/>
            </a:pPr>
            <a:r>
              <a:rPr lang="zh-CN" altLang="en-US" dirty="0" smtClean="0"/>
              <a:t>成层的冰积物</a:t>
            </a:r>
          </a:p>
        </p:txBody>
      </p:sp>
      <p:graphicFrame>
        <p:nvGraphicFramePr>
          <p:cNvPr id="4" name="图示 3"/>
          <p:cNvGraphicFramePr/>
          <p:nvPr>
            <p:extLst>
              <p:ext uri="{D42A27DB-BD31-4B8C-83A1-F6EECF244321}">
                <p14:modId xmlns:p14="http://schemas.microsoft.com/office/powerpoint/2010/main" val="2762488381"/>
              </p:ext>
            </p:extLst>
          </p:nvPr>
        </p:nvGraphicFramePr>
        <p:xfrm>
          <a:off x="481256" y="1767337"/>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hangingPunct="1">
              <a:defRPr/>
            </a:pPr>
            <a:r>
              <a:rPr lang="zh-CN" altLang="en-US" sz="4000" dirty="0" smtClean="0"/>
              <a:t>成层的冰积物形成的冰水堆积地貌 </a:t>
            </a:r>
          </a:p>
        </p:txBody>
      </p:sp>
      <p:graphicFrame>
        <p:nvGraphicFramePr>
          <p:cNvPr id="4" name="图示 3"/>
          <p:cNvGraphicFramePr/>
          <p:nvPr>
            <p:extLst>
              <p:ext uri="{D42A27DB-BD31-4B8C-83A1-F6EECF244321}">
                <p14:modId xmlns:p14="http://schemas.microsoft.com/office/powerpoint/2010/main" val="2716838246"/>
              </p:ext>
            </p:extLst>
          </p:nvPr>
        </p:nvGraphicFramePr>
        <p:xfrm>
          <a:off x="683568" y="1844824"/>
          <a:ext cx="7632848"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eaLnBrk="1" hangingPunct="1">
              <a:defRPr/>
            </a:pPr>
            <a:r>
              <a:rPr lang="zh-CN" altLang="en-US" smtClean="0"/>
              <a:t>冰水沉积、冰水扇 、外冲平原</a:t>
            </a:r>
          </a:p>
        </p:txBody>
      </p:sp>
      <p:graphicFrame>
        <p:nvGraphicFramePr>
          <p:cNvPr id="4" name="图示 3"/>
          <p:cNvGraphicFramePr/>
          <p:nvPr>
            <p:extLst>
              <p:ext uri="{D42A27DB-BD31-4B8C-83A1-F6EECF244321}">
                <p14:modId xmlns:p14="http://schemas.microsoft.com/office/powerpoint/2010/main" val="2028810380"/>
              </p:ext>
            </p:extLst>
          </p:nvPr>
        </p:nvGraphicFramePr>
        <p:xfrm>
          <a:off x="611560" y="1767337"/>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hangingPunct="1">
              <a:defRPr/>
            </a:pPr>
            <a:r>
              <a:rPr lang="zh-CN" altLang="en-US" smtClean="0"/>
              <a:t>冰水湖、季候泥</a:t>
            </a:r>
          </a:p>
        </p:txBody>
      </p:sp>
      <p:graphicFrame>
        <p:nvGraphicFramePr>
          <p:cNvPr id="4" name="图示 3"/>
          <p:cNvGraphicFramePr/>
          <p:nvPr>
            <p:extLst>
              <p:ext uri="{D42A27DB-BD31-4B8C-83A1-F6EECF244321}">
                <p14:modId xmlns:p14="http://schemas.microsoft.com/office/powerpoint/2010/main" val="1786862786"/>
              </p:ext>
            </p:extLst>
          </p:nvPr>
        </p:nvGraphicFramePr>
        <p:xfrm>
          <a:off x="611560" y="177281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pPr eaLnBrk="1" hangingPunct="1">
              <a:defRPr/>
            </a:pPr>
            <a:r>
              <a:rPr lang="zh-CN" altLang="en-US" smtClean="0"/>
              <a:t>冰砾埠</a:t>
            </a:r>
          </a:p>
        </p:txBody>
      </p:sp>
      <p:graphicFrame>
        <p:nvGraphicFramePr>
          <p:cNvPr id="4" name="图示 3"/>
          <p:cNvGraphicFramePr/>
          <p:nvPr>
            <p:extLst>
              <p:ext uri="{D42A27DB-BD31-4B8C-83A1-F6EECF244321}">
                <p14:modId xmlns:p14="http://schemas.microsoft.com/office/powerpoint/2010/main" val="2282338949"/>
              </p:ext>
            </p:extLst>
          </p:nvPr>
        </p:nvGraphicFramePr>
        <p:xfrm>
          <a:off x="611560" y="1556792"/>
          <a:ext cx="8229600" cy="5143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dirty="0" smtClean="0"/>
              <a:t>1. </a:t>
            </a:r>
            <a:r>
              <a:rPr lang="zh-CN" altLang="en-US" dirty="0" smtClean="0"/>
              <a:t>风化作用的类型</a:t>
            </a:r>
          </a:p>
        </p:txBody>
      </p:sp>
      <p:graphicFrame>
        <p:nvGraphicFramePr>
          <p:cNvPr id="4" name="图示 3"/>
          <p:cNvGraphicFramePr/>
          <p:nvPr>
            <p:extLst>
              <p:ext uri="{D42A27DB-BD31-4B8C-83A1-F6EECF244321}">
                <p14:modId xmlns:p14="http://schemas.microsoft.com/office/powerpoint/2010/main" val="1784364205"/>
              </p:ext>
            </p:extLst>
          </p:nvPr>
        </p:nvGraphicFramePr>
        <p:xfrm>
          <a:off x="611560" y="1747087"/>
          <a:ext cx="8229600" cy="4346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eaLnBrk="1" hangingPunct="1">
              <a:defRPr/>
            </a:pPr>
            <a:r>
              <a:rPr lang="zh-CN" altLang="en-US" smtClean="0"/>
              <a:t>冰砾埠阶地</a:t>
            </a:r>
          </a:p>
        </p:txBody>
      </p:sp>
      <p:sp>
        <p:nvSpPr>
          <p:cNvPr id="2" name="内容占位符 1"/>
          <p:cNvSpPr>
            <a:spLocks noGrp="1"/>
          </p:cNvSpPr>
          <p:nvPr>
            <p:ph idx="1"/>
          </p:nvPr>
        </p:nvSpPr>
        <p:spPr/>
        <p:txBody>
          <a:bodyPr/>
          <a:lstStyle/>
          <a:p>
            <a:r>
              <a:rPr lang="zh-CN" altLang="en-US" dirty="0"/>
              <a:t>形成原理：</a:t>
            </a:r>
          </a:p>
          <a:p>
            <a:pPr lvl="1"/>
            <a:r>
              <a:rPr lang="zh-CN" altLang="en-US" dirty="0"/>
              <a:t>在冰川两侧，由于岩壁和侧碛吸热</a:t>
            </a:r>
            <a:r>
              <a:rPr lang="zh-CN" altLang="en-US" dirty="0" smtClean="0"/>
              <a:t>较多</a:t>
            </a:r>
            <a:endParaRPr lang="zh-CN" altLang="en-US" dirty="0"/>
          </a:p>
          <a:p>
            <a:pPr lvl="1"/>
            <a:r>
              <a:rPr lang="zh-CN" altLang="en-US" dirty="0"/>
              <a:t>且冰川两侧的冰面要比中间来的</a:t>
            </a:r>
            <a:r>
              <a:rPr lang="zh-CN" altLang="en-US" dirty="0" smtClean="0"/>
              <a:t>低</a:t>
            </a:r>
            <a:endParaRPr lang="zh-CN" altLang="en-US" dirty="0"/>
          </a:p>
          <a:p>
            <a:pPr lvl="1"/>
            <a:r>
              <a:rPr lang="zh-CN" altLang="en-US" dirty="0"/>
              <a:t>所以冰融水就汇集在这，形成冰侧河流，并带来冰水物质，等到冰水消后，这些物质就堆积在冰川谷两侧，形成冰砾埠</a:t>
            </a:r>
            <a:r>
              <a:rPr lang="zh-CN" altLang="en-US" dirty="0" smtClean="0"/>
              <a:t>阶地</a:t>
            </a:r>
            <a:endParaRPr lang="zh-CN" altLang="en-US" dirty="0"/>
          </a:p>
          <a:p>
            <a:pPr lvl="1"/>
            <a:r>
              <a:rPr lang="zh-CN" altLang="en-US" dirty="0"/>
              <a:t>只发育在山谷冰川</a:t>
            </a:r>
            <a:r>
              <a:rPr lang="zh-CN" altLang="en-US" dirty="0" smtClean="0"/>
              <a:t>中</a:t>
            </a:r>
            <a:r>
              <a:rPr lang="zh-CN" altLang="en-US" dirty="0"/>
              <a:t/>
            </a:r>
            <a:br>
              <a:rPr lang="zh-CN" altLang="en-US" dirty="0"/>
            </a:b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zh-CN" altLang="en-US" smtClean="0"/>
              <a:t>锅穴</a:t>
            </a:r>
          </a:p>
        </p:txBody>
      </p:sp>
      <p:sp>
        <p:nvSpPr>
          <p:cNvPr id="2" name="内容占位符 1"/>
          <p:cNvSpPr>
            <a:spLocks noGrp="1"/>
          </p:cNvSpPr>
          <p:nvPr>
            <p:ph idx="1"/>
          </p:nvPr>
        </p:nvSpPr>
        <p:spPr/>
        <p:txBody>
          <a:bodyPr/>
          <a:lstStyle/>
          <a:p>
            <a:r>
              <a:rPr lang="zh-CN" altLang="en-US" dirty="0"/>
              <a:t>冰水平原上的一种圆形洼地。</a:t>
            </a:r>
          </a:p>
          <a:p>
            <a:r>
              <a:rPr lang="zh-CN" altLang="en-US" dirty="0"/>
              <a:t>形成原因：</a:t>
            </a:r>
          </a:p>
          <a:p>
            <a:r>
              <a:rPr lang="zh-CN" altLang="en-US" dirty="0"/>
              <a:t>冰川耗损时，有些残冰被孤立而埋入冰水沈积物中，</a:t>
            </a:r>
          </a:p>
          <a:p>
            <a:r>
              <a:rPr lang="zh-CN" altLang="en-US" dirty="0"/>
              <a:t>等到冰融化后引起塌陷，形成锅穴。 </a:t>
            </a:r>
            <a:br>
              <a:rPr lang="zh-CN" altLang="en-US" dirty="0"/>
            </a:br>
            <a:endParaRPr lang="zh-CN" alt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zh-CN" altLang="en-US" smtClean="0"/>
              <a:t>蛇形丘</a:t>
            </a:r>
          </a:p>
        </p:txBody>
      </p:sp>
      <p:sp>
        <p:nvSpPr>
          <p:cNvPr id="225283" name="Rectangle 3"/>
          <p:cNvSpPr>
            <a:spLocks noGrp="1" noChangeArrowheads="1"/>
          </p:cNvSpPr>
          <p:nvPr>
            <p:ph idx="1"/>
          </p:nvPr>
        </p:nvSpPr>
        <p:spPr/>
        <p:txBody>
          <a:bodyPr/>
          <a:lstStyle/>
          <a:p>
            <a:pPr eaLnBrk="1" hangingPunct="1">
              <a:defRPr/>
            </a:pPr>
            <a:r>
              <a:rPr lang="zh-CN" altLang="en-US" dirty="0" smtClean="0"/>
              <a:t>一种狭长曲折的地形，</a:t>
            </a:r>
            <a:endParaRPr lang="en-US" altLang="zh-CN" dirty="0" smtClean="0"/>
          </a:p>
          <a:p>
            <a:pPr eaLnBrk="1" hangingPunct="1">
              <a:defRPr/>
            </a:pPr>
            <a:r>
              <a:rPr lang="zh-CN" altLang="en-US" dirty="0" smtClean="0"/>
              <a:t>呈蛇形湾曲，两壁陡直，丘顶狭窄，其延伸的方向大致与冰川的流向一致；</a:t>
            </a:r>
          </a:p>
          <a:p>
            <a:pPr eaLnBrk="1" hangingPunct="1">
              <a:defRPr/>
            </a:pPr>
            <a:r>
              <a:rPr lang="zh-CN" altLang="en-US" dirty="0" smtClean="0"/>
              <a:t>主要分布在大陆冰川区。 </a:t>
            </a:r>
            <a:br>
              <a:rPr lang="zh-CN" altLang="en-US" dirty="0" smtClean="0"/>
            </a:br>
            <a:endParaRPr lang="zh-CN" altLang="en-US" dirty="0" smtClean="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eaLnBrk="1" hangingPunct="1">
              <a:defRPr/>
            </a:pPr>
            <a:r>
              <a:rPr lang="zh-CN" altLang="en-US" smtClean="0"/>
              <a:t>蛇形丘的成因</a:t>
            </a:r>
          </a:p>
        </p:txBody>
      </p:sp>
      <p:sp>
        <p:nvSpPr>
          <p:cNvPr id="226307" name="Rectangle 3"/>
          <p:cNvSpPr>
            <a:spLocks noGrp="1" noChangeArrowheads="1"/>
          </p:cNvSpPr>
          <p:nvPr>
            <p:ph idx="1"/>
          </p:nvPr>
        </p:nvSpPr>
        <p:spPr/>
        <p:txBody>
          <a:bodyPr/>
          <a:lstStyle/>
          <a:p>
            <a:pPr eaLnBrk="1" hangingPunct="1">
              <a:lnSpc>
                <a:spcPct val="90000"/>
              </a:lnSpc>
              <a:defRPr/>
            </a:pPr>
            <a:r>
              <a:rPr lang="zh-CN" altLang="en-US" smtClean="0"/>
              <a:t>在冰川消融时，冰融水沿冰川裂隙渗入冰川下，在冰川底部流动，形成冰下隧道，待冰完全融解后，隧道中的砂砾就沈积而形成蛇形丘。</a:t>
            </a:r>
          </a:p>
          <a:p>
            <a:pPr eaLnBrk="1" hangingPunct="1">
              <a:lnSpc>
                <a:spcPct val="90000"/>
              </a:lnSpc>
              <a:defRPr/>
            </a:pPr>
            <a:r>
              <a:rPr lang="zh-CN" altLang="en-US" smtClean="0"/>
              <a:t>在夏季，冰融水增多，冰积物在冰川末端形成冰水三角洲，等到下一个夏季，冰川再次后退，再形成一个冰水三角洲，如此反复不断，一个个冰水三角洲连起来，便形成串珠状的蛇形丘了。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p:cNvSpPr>
            <a:spLocks noGrp="1" noChangeArrowheads="1"/>
          </p:cNvSpPr>
          <p:nvPr>
            <p:ph type="title"/>
          </p:nvPr>
        </p:nvSpPr>
        <p:spPr/>
        <p:txBody>
          <a:bodyPr/>
          <a:lstStyle/>
          <a:p>
            <a:pPr eaLnBrk="1" hangingPunct="1">
              <a:defRPr/>
            </a:pPr>
            <a:r>
              <a:rPr lang="en-US" altLang="zh-CN" smtClean="0"/>
              <a:t>4</a:t>
            </a:r>
            <a:r>
              <a:rPr lang="zh-CN" altLang="en-US" smtClean="0"/>
              <a:t>、冰面地貌</a:t>
            </a:r>
          </a:p>
        </p:txBody>
      </p:sp>
      <p:sp>
        <p:nvSpPr>
          <p:cNvPr id="95237" name="Rectangle 5"/>
          <p:cNvSpPr>
            <a:spLocks noGrp="1" noChangeArrowheads="1"/>
          </p:cNvSpPr>
          <p:nvPr>
            <p:ph idx="1"/>
          </p:nvPr>
        </p:nvSpPr>
        <p:spPr/>
        <p:txBody>
          <a:bodyPr/>
          <a:lstStyle/>
          <a:p>
            <a:pPr eaLnBrk="1" hangingPunct="1">
              <a:defRPr/>
            </a:pPr>
            <a:r>
              <a:rPr lang="zh-CN" altLang="en-US" sz="2800" smtClean="0"/>
              <a:t>定义：冰川表面因受冰层褶皱、断裂、冰床坡度变化、差别消融、流水侵蚀等影响而形成的地貌形态统称冰面地貌。</a:t>
            </a:r>
          </a:p>
          <a:p>
            <a:pPr eaLnBrk="1" hangingPunct="1">
              <a:defRPr/>
            </a:pPr>
            <a:r>
              <a:rPr lang="zh-CN" altLang="en-US" sz="2800" smtClean="0"/>
              <a:t>主要的类型：</a:t>
            </a:r>
          </a:p>
          <a:p>
            <a:pPr lvl="1" eaLnBrk="1" hangingPunct="1">
              <a:defRPr/>
            </a:pPr>
            <a:r>
              <a:rPr lang="zh-CN" altLang="en-US" sz="2400" smtClean="0"/>
              <a:t>冰瀑</a:t>
            </a:r>
          </a:p>
          <a:p>
            <a:pPr lvl="1" eaLnBrk="1" hangingPunct="1">
              <a:defRPr/>
            </a:pPr>
            <a:r>
              <a:rPr lang="zh-CN" altLang="en-US" sz="2400" smtClean="0"/>
              <a:t>冰裂缝</a:t>
            </a:r>
          </a:p>
          <a:p>
            <a:pPr lvl="1" eaLnBrk="1" hangingPunct="1">
              <a:defRPr/>
            </a:pPr>
            <a:r>
              <a:rPr lang="zh-CN" altLang="en-US" sz="2400" smtClean="0"/>
              <a:t>冰川弧拱</a:t>
            </a:r>
          </a:p>
          <a:p>
            <a:pPr lvl="1" eaLnBrk="1" hangingPunct="1">
              <a:defRPr/>
            </a:pPr>
            <a:r>
              <a:rPr lang="zh-CN" altLang="en-US" sz="2400" smtClean="0"/>
              <a:t>冰面河</a:t>
            </a:r>
          </a:p>
          <a:p>
            <a:pPr lvl="1" eaLnBrk="1" hangingPunct="1">
              <a:defRPr/>
            </a:pPr>
            <a:r>
              <a:rPr lang="zh-CN" altLang="en-US" sz="2400" smtClean="0"/>
              <a:t>冰面湖</a:t>
            </a:r>
          </a:p>
          <a:p>
            <a:pPr lvl="1" eaLnBrk="1" hangingPunct="1">
              <a:defRPr/>
            </a:pPr>
            <a:r>
              <a:rPr lang="zh-CN" altLang="en-US" sz="2400" smtClean="0"/>
              <a:t>冰蘑菇</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5" descr="0014"/>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67939" name="Text Box 6"/>
          <p:cNvSpPr txBox="1">
            <a:spLocks noChangeArrowheads="1"/>
          </p:cNvSpPr>
          <p:nvPr/>
        </p:nvSpPr>
        <p:spPr bwMode="auto">
          <a:xfrm>
            <a:off x="6588125" y="404813"/>
            <a:ext cx="2160588" cy="701675"/>
          </a:xfrm>
          <a:prstGeom prst="rect">
            <a:avLst/>
          </a:prstGeom>
          <a:solidFill>
            <a:srgbClr val="0099FF"/>
          </a:solidFill>
          <a:ln w="9525">
            <a:noFill/>
            <a:miter lim="800000"/>
            <a:headEnd/>
            <a:tailEnd/>
          </a:ln>
        </p:spPr>
        <p:txBody>
          <a:bodyPr>
            <a:spAutoFit/>
          </a:bodyPr>
          <a:lstStyle/>
          <a:p>
            <a:pPr algn="ctr">
              <a:spcBef>
                <a:spcPct val="50000"/>
              </a:spcBef>
            </a:pPr>
            <a:r>
              <a:rPr lang="zh-CN" altLang="en-US" sz="4000" b="1">
                <a:latin typeface="黑体" pitchFamily="2" charset="-122"/>
                <a:ea typeface="黑体" pitchFamily="2" charset="-122"/>
              </a:rPr>
              <a:t>冰 河</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Grp="1" noChangeArrowheads="1"/>
          </p:cNvSpPr>
          <p:nvPr>
            <p:ph type="title"/>
          </p:nvPr>
        </p:nvSpPr>
        <p:spPr/>
        <p:txBody>
          <a:bodyPr/>
          <a:lstStyle/>
          <a:p>
            <a:pPr eaLnBrk="1" hangingPunct="1">
              <a:defRPr/>
            </a:pPr>
            <a:r>
              <a:rPr lang="en-US" altLang="zh-CN" dirty="0" smtClean="0"/>
              <a:t>7.5.2 </a:t>
            </a:r>
            <a:r>
              <a:rPr lang="zh-CN" altLang="en-US" dirty="0" smtClean="0"/>
              <a:t>冰缘</a:t>
            </a:r>
            <a:r>
              <a:rPr lang="zh-CN" altLang="en-US" dirty="0" smtClean="0"/>
              <a:t>地貌（冻土地貌）</a:t>
            </a:r>
          </a:p>
        </p:txBody>
      </p:sp>
      <p:graphicFrame>
        <p:nvGraphicFramePr>
          <p:cNvPr id="4" name="图示 3"/>
          <p:cNvGraphicFramePr/>
          <p:nvPr>
            <p:extLst>
              <p:ext uri="{D42A27DB-BD31-4B8C-83A1-F6EECF244321}">
                <p14:modId xmlns:p14="http://schemas.microsoft.com/office/powerpoint/2010/main" val="497551000"/>
              </p:ext>
            </p:extLst>
          </p:nvPr>
        </p:nvGraphicFramePr>
        <p:xfrm>
          <a:off x="611560" y="1916833"/>
          <a:ext cx="8229600" cy="3960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p:cNvSpPr>
            <a:spLocks noGrp="1" noChangeArrowheads="1"/>
          </p:cNvSpPr>
          <p:nvPr>
            <p:ph type="title"/>
          </p:nvPr>
        </p:nvSpPr>
        <p:spPr/>
        <p:txBody>
          <a:bodyPr/>
          <a:lstStyle/>
          <a:p>
            <a:pPr eaLnBrk="1" hangingPunct="1">
              <a:defRPr/>
            </a:pPr>
            <a:r>
              <a:rPr lang="zh-CN" altLang="en-US" smtClean="0"/>
              <a:t>冰缘地貌</a:t>
            </a:r>
            <a:r>
              <a:rPr lang="en-US" altLang="zh-CN" smtClean="0"/>
              <a:t>—</a:t>
            </a:r>
            <a:r>
              <a:rPr lang="zh-CN" altLang="en-US" smtClean="0"/>
              <a:t>石海与石河</a:t>
            </a:r>
          </a:p>
        </p:txBody>
      </p:sp>
      <p:graphicFrame>
        <p:nvGraphicFramePr>
          <p:cNvPr id="4" name="图示 3"/>
          <p:cNvGraphicFramePr/>
          <p:nvPr>
            <p:extLst>
              <p:ext uri="{D42A27DB-BD31-4B8C-83A1-F6EECF244321}">
                <p14:modId xmlns:p14="http://schemas.microsoft.com/office/powerpoint/2010/main" val="4272992158"/>
              </p:ext>
            </p:extLst>
          </p:nvPr>
        </p:nvGraphicFramePr>
        <p:xfrm>
          <a:off x="611560" y="1736749"/>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石河</a:t>
            </a:r>
            <a:endParaRPr lang="zh-CN" altLang="en-US" dirty="0"/>
          </a:p>
        </p:txBody>
      </p:sp>
      <p:graphicFrame>
        <p:nvGraphicFramePr>
          <p:cNvPr id="29698" name="Object 4"/>
          <p:cNvGraphicFramePr>
            <a:graphicFrameLocks noGrp="1" noChangeAspect="1"/>
          </p:cNvGraphicFramePr>
          <p:nvPr>
            <p:ph idx="1"/>
            <p:extLst>
              <p:ext uri="{D42A27DB-BD31-4B8C-83A1-F6EECF244321}">
                <p14:modId xmlns:p14="http://schemas.microsoft.com/office/powerpoint/2010/main" val="677931467"/>
              </p:ext>
            </p:extLst>
          </p:nvPr>
        </p:nvGraphicFramePr>
        <p:xfrm>
          <a:off x="683568" y="1772816"/>
          <a:ext cx="7416824" cy="4810138"/>
        </p:xfrm>
        <a:graphic>
          <a:graphicData uri="http://schemas.openxmlformats.org/presentationml/2006/ole">
            <mc:AlternateContent xmlns:mc="http://schemas.openxmlformats.org/markup-compatibility/2006">
              <mc:Choice xmlns:v="urn:schemas-microsoft-com:vml" Requires="v">
                <p:oleObj spid="_x0000_s29817" name="位图图像" r:id="rId3" imgW="7078063" imgH="4590476" progId="PBrush">
                  <p:embed/>
                </p:oleObj>
              </mc:Choice>
              <mc:Fallback>
                <p:oleObj name="位图图像" r:id="rId3" imgW="7078063" imgH="4590476"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772816"/>
                        <a:ext cx="7416824" cy="4810138"/>
                      </a:xfrm>
                      <a:prstGeom prst="rect">
                        <a:avLst/>
                      </a:prstGeom>
                      <a:noFill/>
                      <a:ln>
                        <a:noFill/>
                      </a:ln>
                      <a:extLst/>
                    </p:spPr>
                  </p:pic>
                </p:oleObj>
              </mc:Fallback>
            </mc:AlternateContent>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Grp="1" noChangeArrowheads="1"/>
          </p:cNvSpPr>
          <p:nvPr>
            <p:ph type="title"/>
          </p:nvPr>
        </p:nvSpPr>
        <p:spPr/>
        <p:txBody>
          <a:bodyPr/>
          <a:lstStyle/>
          <a:p>
            <a:pPr eaLnBrk="1" hangingPunct="1">
              <a:defRPr/>
            </a:pPr>
            <a:r>
              <a:rPr lang="zh-CN" altLang="en-US" smtClean="0"/>
              <a:t>冰缘地貌</a:t>
            </a:r>
            <a:r>
              <a:rPr lang="en-US" altLang="zh-CN" smtClean="0"/>
              <a:t>—</a:t>
            </a:r>
            <a:r>
              <a:rPr lang="zh-CN" altLang="en-US" smtClean="0"/>
              <a:t>构造土</a:t>
            </a:r>
          </a:p>
        </p:txBody>
      </p:sp>
      <p:sp>
        <p:nvSpPr>
          <p:cNvPr id="2" name="内容占位符 1"/>
          <p:cNvSpPr>
            <a:spLocks noGrp="1"/>
          </p:cNvSpPr>
          <p:nvPr>
            <p:ph idx="1"/>
          </p:nvPr>
        </p:nvSpPr>
        <p:spPr/>
        <p:txBody>
          <a:bodyPr/>
          <a:lstStyle/>
          <a:p>
            <a:endParaRPr lang="zh-CN" altLang="en-US"/>
          </a:p>
        </p:txBody>
      </p:sp>
      <p:graphicFrame>
        <p:nvGraphicFramePr>
          <p:cNvPr id="4" name="图示 3"/>
          <p:cNvGraphicFramePr/>
          <p:nvPr>
            <p:extLst>
              <p:ext uri="{D42A27DB-BD31-4B8C-83A1-F6EECF244321}">
                <p14:modId xmlns:p14="http://schemas.microsoft.com/office/powerpoint/2010/main" val="1193012451"/>
              </p:ext>
            </p:extLst>
          </p:nvPr>
        </p:nvGraphicFramePr>
        <p:xfrm>
          <a:off x="539552" y="1759386"/>
          <a:ext cx="8229600" cy="4900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zh-CN" altLang="en-US" b="1" dirty="0" smtClean="0">
                <a:latin typeface="Times New Roman" pitchFamily="18" charset="0"/>
              </a:rPr>
              <a:t>风化作用的类型</a:t>
            </a:r>
          </a:p>
        </p:txBody>
      </p:sp>
      <p:graphicFrame>
        <p:nvGraphicFramePr>
          <p:cNvPr id="4" name="图示 3"/>
          <p:cNvGraphicFramePr/>
          <p:nvPr>
            <p:extLst>
              <p:ext uri="{D42A27DB-BD31-4B8C-83A1-F6EECF244321}">
                <p14:modId xmlns:p14="http://schemas.microsoft.com/office/powerpoint/2010/main" val="1760740267"/>
              </p:ext>
            </p:extLst>
          </p:nvPr>
        </p:nvGraphicFramePr>
        <p:xfrm>
          <a:off x="611560" y="1844824"/>
          <a:ext cx="8229600" cy="423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4"/>
          <p:cNvGraphicFramePr>
            <a:graphicFrameLocks noGrp="1" noChangeAspect="1"/>
          </p:cNvGraphicFramePr>
          <p:nvPr>
            <p:ph idx="1"/>
          </p:nvPr>
        </p:nvGraphicFramePr>
        <p:xfrm>
          <a:off x="0" y="1095375"/>
          <a:ext cx="9144000" cy="5762625"/>
        </p:xfrm>
        <a:graphic>
          <a:graphicData uri="http://schemas.openxmlformats.org/presentationml/2006/ole">
            <mc:AlternateContent xmlns:mc="http://schemas.openxmlformats.org/markup-compatibility/2006">
              <mc:Choice xmlns:v="urn:schemas-microsoft-com:vml" Requires="v">
                <p:oleObj spid="_x0000_s30841" name="位图图像" r:id="rId3" imgW="6409524" imgH="4038095" progId="PBrush">
                  <p:embed/>
                </p:oleObj>
              </mc:Choice>
              <mc:Fallback>
                <p:oleObj name="位图图像" r:id="rId3" imgW="6409524" imgH="4038095"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95375"/>
                        <a:ext cx="9144000" cy="576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1383" name="Rectangle 7"/>
          <p:cNvSpPr>
            <a:spLocks noChangeArrowheads="1"/>
          </p:cNvSpPr>
          <p:nvPr/>
        </p:nvSpPr>
        <p:spPr bwMode="auto">
          <a:xfrm>
            <a:off x="3851275" y="188913"/>
            <a:ext cx="1485900" cy="701675"/>
          </a:xfrm>
          <a:prstGeom prst="rect">
            <a:avLst/>
          </a:prstGeom>
          <a:noFill/>
          <a:ln w="9525">
            <a:noFill/>
            <a:miter lim="800000"/>
            <a:headEnd/>
            <a:tailEnd/>
          </a:ln>
          <a:effectLst/>
        </p:spPr>
        <p:txBody>
          <a:bodyPr wrap="none">
            <a:spAutoFit/>
          </a:bodyPr>
          <a:lstStyle/>
          <a:p>
            <a:pPr>
              <a:defRPr/>
            </a:pPr>
            <a:r>
              <a:rPr lang="zh-CN" altLang="en-US" sz="4000" b="1">
                <a:effectLst>
                  <a:outerShdw blurRad="38100" dist="38100" dir="2700000" algn="tl">
                    <a:srgbClr val="000000"/>
                  </a:outerShdw>
                </a:effectLst>
                <a:ea typeface="黑体" pitchFamily="2" charset="-122"/>
              </a:rPr>
              <a:t>石  环</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p:txBody>
          <a:bodyPr/>
          <a:lstStyle/>
          <a:p>
            <a:pPr eaLnBrk="1" hangingPunct="1">
              <a:defRPr/>
            </a:pPr>
            <a:r>
              <a:rPr lang="zh-CN" altLang="en-US" smtClean="0"/>
              <a:t>冰缘地貌</a:t>
            </a:r>
            <a:r>
              <a:rPr lang="en-US" altLang="zh-CN" smtClean="0"/>
              <a:t>—</a:t>
            </a:r>
            <a:r>
              <a:rPr lang="zh-CN" altLang="en-US" smtClean="0"/>
              <a:t>冻胀丘和冰椎</a:t>
            </a:r>
          </a:p>
        </p:txBody>
      </p:sp>
      <p:sp>
        <p:nvSpPr>
          <p:cNvPr id="2" name="内容占位符 1"/>
          <p:cNvSpPr>
            <a:spLocks noGrp="1"/>
          </p:cNvSpPr>
          <p:nvPr>
            <p:ph idx="1"/>
          </p:nvPr>
        </p:nvSpPr>
        <p:spPr/>
        <p:txBody>
          <a:bodyPr/>
          <a:lstStyle/>
          <a:p>
            <a:endParaRPr lang="zh-CN" altLang="en-US"/>
          </a:p>
        </p:txBody>
      </p:sp>
      <p:graphicFrame>
        <p:nvGraphicFramePr>
          <p:cNvPr id="4" name="图示 3"/>
          <p:cNvGraphicFramePr/>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4"/>
          <p:cNvSpPr>
            <a:spLocks noGrp="1" noChangeArrowheads="1"/>
          </p:cNvSpPr>
          <p:nvPr>
            <p:ph type="title"/>
          </p:nvPr>
        </p:nvSpPr>
        <p:spPr/>
        <p:txBody>
          <a:bodyPr/>
          <a:lstStyle/>
          <a:p>
            <a:pPr eaLnBrk="1" hangingPunct="1">
              <a:defRPr/>
            </a:pPr>
            <a:r>
              <a:rPr lang="zh-CN" altLang="en-US" smtClean="0"/>
              <a:t>冰缘地貌</a:t>
            </a:r>
            <a:r>
              <a:rPr lang="en-US" altLang="zh-CN" smtClean="0"/>
              <a:t>—</a:t>
            </a:r>
            <a:r>
              <a:rPr lang="zh-CN" altLang="en-US" smtClean="0"/>
              <a:t>热融地貌</a:t>
            </a:r>
          </a:p>
        </p:txBody>
      </p:sp>
      <p:sp>
        <p:nvSpPr>
          <p:cNvPr id="2" name="内容占位符 1"/>
          <p:cNvSpPr>
            <a:spLocks noGrp="1"/>
          </p:cNvSpPr>
          <p:nvPr>
            <p:ph idx="1"/>
          </p:nvPr>
        </p:nvSpPr>
        <p:spPr/>
        <p:txBody>
          <a:bodyPr/>
          <a:lstStyle/>
          <a:p>
            <a:endParaRPr lang="zh-CN" altLang="en-US"/>
          </a:p>
        </p:txBody>
      </p:sp>
      <p:graphicFrame>
        <p:nvGraphicFramePr>
          <p:cNvPr id="4" name="图示 3"/>
          <p:cNvGraphicFramePr/>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4"/>
          <p:cNvSpPr>
            <a:spLocks noGrp="1" noChangeArrowheads="1"/>
          </p:cNvSpPr>
          <p:nvPr>
            <p:ph type="title"/>
          </p:nvPr>
        </p:nvSpPr>
        <p:spPr/>
        <p:txBody>
          <a:bodyPr/>
          <a:lstStyle/>
          <a:p>
            <a:pPr eaLnBrk="1" hangingPunct="1">
              <a:defRPr/>
            </a:pPr>
            <a:r>
              <a:rPr lang="en-US" altLang="zh-CN" dirty="0" smtClean="0"/>
              <a:t>7.6</a:t>
            </a:r>
            <a:r>
              <a:rPr lang="zh-CN" altLang="en-US" dirty="0" smtClean="0"/>
              <a:t>  风沙地貌与黄土地貌</a:t>
            </a:r>
          </a:p>
        </p:txBody>
      </p:sp>
      <p:sp>
        <p:nvSpPr>
          <p:cNvPr id="2" name="内容占位符 1"/>
          <p:cNvSpPr>
            <a:spLocks noGrp="1"/>
          </p:cNvSpPr>
          <p:nvPr>
            <p:ph idx="1"/>
          </p:nvPr>
        </p:nvSpPr>
        <p:spPr/>
        <p:txBody>
          <a:bodyPr/>
          <a:lstStyle/>
          <a:p>
            <a:r>
              <a:rPr lang="zh-CN" altLang="en-US" dirty="0"/>
              <a:t>主要分布在干旱与半干旱</a:t>
            </a:r>
            <a:r>
              <a:rPr lang="zh-CN" altLang="en-US" dirty="0" smtClean="0"/>
              <a:t>地区</a:t>
            </a:r>
            <a:endParaRPr lang="zh-CN" altLang="en-US" dirty="0"/>
          </a:p>
          <a:p>
            <a:endParaRPr lang="zh-CN" alt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en-US" altLang="zh-CN" dirty="0" smtClean="0"/>
              <a:t>7.6.1 </a:t>
            </a:r>
            <a:r>
              <a:rPr lang="zh-CN" altLang="en-US" b="1" dirty="0" smtClean="0">
                <a:latin typeface="Times New Roman" pitchFamily="18" charset="0"/>
              </a:rPr>
              <a:t>风沙</a:t>
            </a:r>
            <a:r>
              <a:rPr lang="zh-CN" altLang="en-US" b="1" dirty="0" smtClean="0">
                <a:latin typeface="Times New Roman" pitchFamily="18" charset="0"/>
              </a:rPr>
              <a:t>作用</a:t>
            </a:r>
          </a:p>
        </p:txBody>
      </p:sp>
      <p:graphicFrame>
        <p:nvGraphicFramePr>
          <p:cNvPr id="4" name="图示 3"/>
          <p:cNvGraphicFramePr/>
          <p:nvPr>
            <p:extLst>
              <p:ext uri="{D42A27DB-BD31-4B8C-83A1-F6EECF244321}">
                <p14:modId xmlns:p14="http://schemas.microsoft.com/office/powerpoint/2010/main" val="770678884"/>
              </p:ext>
            </p:extLst>
          </p:nvPr>
        </p:nvGraphicFramePr>
        <p:xfrm>
          <a:off x="683568" y="1844825"/>
          <a:ext cx="6758006" cy="2736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r>
              <a:rPr lang="en-US" altLang="zh-CN" b="1" smtClean="0">
                <a:latin typeface="Times New Roman" pitchFamily="18" charset="0"/>
              </a:rPr>
              <a:t>1.</a:t>
            </a:r>
            <a:r>
              <a:rPr lang="zh-CN" altLang="en-US" b="1" smtClean="0">
                <a:latin typeface="Times New Roman" pitchFamily="18" charset="0"/>
              </a:rPr>
              <a:t>风蚀作用</a:t>
            </a:r>
          </a:p>
        </p:txBody>
      </p:sp>
      <p:sp>
        <p:nvSpPr>
          <p:cNvPr id="2" name="内容占位符 1"/>
          <p:cNvSpPr>
            <a:spLocks noGrp="1"/>
          </p:cNvSpPr>
          <p:nvPr>
            <p:ph idx="1"/>
          </p:nvPr>
        </p:nvSpPr>
        <p:spPr/>
        <p:txBody>
          <a:bodyPr/>
          <a:lstStyle/>
          <a:p>
            <a:endParaRPr lang="zh-CN" altLang="en-US"/>
          </a:p>
        </p:txBody>
      </p:sp>
      <p:graphicFrame>
        <p:nvGraphicFramePr>
          <p:cNvPr id="4" name="图示 3"/>
          <p:cNvGraphicFramePr/>
          <p:nvPr>
            <p:extLst>
              <p:ext uri="{D42A27DB-BD31-4B8C-83A1-F6EECF244321}">
                <p14:modId xmlns:p14="http://schemas.microsoft.com/office/powerpoint/2010/main" val="1441291636"/>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r>
              <a:rPr lang="en-US" altLang="zh-CN" b="1" smtClean="0">
                <a:latin typeface="Times New Roman" pitchFamily="18" charset="0"/>
              </a:rPr>
              <a:t>2. </a:t>
            </a:r>
            <a:r>
              <a:rPr lang="zh-CN" altLang="en-US" b="1" smtClean="0">
                <a:latin typeface="Times New Roman" pitchFamily="18" charset="0"/>
              </a:rPr>
              <a:t>搬运作用</a:t>
            </a:r>
          </a:p>
        </p:txBody>
      </p:sp>
      <p:sp>
        <p:nvSpPr>
          <p:cNvPr id="108547" name="Rectangle 3"/>
          <p:cNvSpPr>
            <a:spLocks noGrp="1" noChangeArrowheads="1"/>
          </p:cNvSpPr>
          <p:nvPr>
            <p:ph idx="1"/>
          </p:nvPr>
        </p:nvSpPr>
        <p:spPr/>
        <p:txBody>
          <a:bodyPr/>
          <a:lstStyle/>
          <a:p>
            <a:pPr eaLnBrk="1" hangingPunct="1">
              <a:buFont typeface="Wingdings" pitchFamily="2" charset="2"/>
              <a:buChar char="ü"/>
              <a:defRPr/>
            </a:pPr>
            <a:r>
              <a:rPr lang="zh-CN" altLang="en-US" sz="3600" dirty="0" smtClean="0">
                <a:latin typeface="Times New Roman" pitchFamily="18" charset="0"/>
              </a:rPr>
              <a:t>定义：起沙风挟带沙粒运动。</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r>
              <a:rPr lang="en-US" altLang="zh-CN" b="1" smtClean="0">
                <a:latin typeface="Times New Roman" pitchFamily="18" charset="0"/>
              </a:rPr>
              <a:t>3.</a:t>
            </a:r>
            <a:r>
              <a:rPr lang="zh-CN" altLang="en-US" b="1" smtClean="0">
                <a:latin typeface="Times New Roman" pitchFamily="18" charset="0"/>
              </a:rPr>
              <a:t>风积作用</a:t>
            </a:r>
          </a:p>
        </p:txBody>
      </p:sp>
      <p:sp>
        <p:nvSpPr>
          <p:cNvPr id="109571" name="Rectangle 3"/>
          <p:cNvSpPr>
            <a:spLocks noGrp="1" noChangeArrowheads="1"/>
          </p:cNvSpPr>
          <p:nvPr>
            <p:ph idx="1"/>
          </p:nvPr>
        </p:nvSpPr>
        <p:spPr/>
        <p:txBody>
          <a:bodyPr/>
          <a:lstStyle/>
          <a:p>
            <a:pPr eaLnBrk="1" hangingPunct="1">
              <a:defRPr/>
            </a:pPr>
            <a:r>
              <a:rPr lang="zh-CN" altLang="en-US" dirty="0" smtClean="0">
                <a:latin typeface="+mn-ea"/>
              </a:rPr>
              <a:t>定义：当风力减弱或风沙流前进遇到障碍物使风速减小时，可以使沙粒发生堆积，这种现象称为风积作用。</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r>
              <a:rPr lang="en-US" altLang="zh-CN" dirty="0" smtClean="0">
                <a:latin typeface="Times New Roman" pitchFamily="18" charset="0"/>
              </a:rPr>
              <a:t>7.6.2 </a:t>
            </a:r>
            <a:r>
              <a:rPr lang="zh-CN" altLang="en-US" b="1" dirty="0" smtClean="0">
                <a:latin typeface="Times New Roman" pitchFamily="18" charset="0"/>
              </a:rPr>
              <a:t>风沙</a:t>
            </a:r>
            <a:r>
              <a:rPr lang="zh-CN" altLang="en-US" b="1" dirty="0" smtClean="0">
                <a:latin typeface="Times New Roman" pitchFamily="18" charset="0"/>
              </a:rPr>
              <a:t>地貌</a:t>
            </a:r>
          </a:p>
        </p:txBody>
      </p:sp>
      <p:graphicFrame>
        <p:nvGraphicFramePr>
          <p:cNvPr id="4" name="图示 3"/>
          <p:cNvGraphicFramePr/>
          <p:nvPr>
            <p:extLst>
              <p:ext uri="{D42A27DB-BD31-4B8C-83A1-F6EECF244321}">
                <p14:modId xmlns:p14="http://schemas.microsoft.com/office/powerpoint/2010/main" val="1049400217"/>
              </p:ext>
            </p:extLst>
          </p:nvPr>
        </p:nvGraphicFramePr>
        <p:xfrm>
          <a:off x="755576" y="1844824"/>
          <a:ext cx="7115196" cy="2016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r>
              <a:rPr lang="en-US" altLang="zh-CN" b="1" smtClean="0"/>
              <a:t>1.</a:t>
            </a:r>
            <a:r>
              <a:rPr lang="zh-CN" altLang="en-US" b="1" smtClean="0"/>
              <a:t>风蚀地貌</a:t>
            </a:r>
            <a:r>
              <a:rPr lang="en-US" altLang="zh-CN" b="1" smtClean="0"/>
              <a:t>—</a:t>
            </a:r>
            <a:r>
              <a:rPr lang="zh-CN" altLang="en-US" b="1" smtClean="0"/>
              <a:t>风棱石与石窝</a:t>
            </a:r>
          </a:p>
        </p:txBody>
      </p:sp>
      <p:graphicFrame>
        <p:nvGraphicFramePr>
          <p:cNvPr id="4" name="图示 3"/>
          <p:cNvGraphicFramePr/>
          <p:nvPr>
            <p:extLst>
              <p:ext uri="{D42A27DB-BD31-4B8C-83A1-F6EECF244321}">
                <p14:modId xmlns:p14="http://schemas.microsoft.com/office/powerpoint/2010/main" val="2453691676"/>
              </p:ext>
            </p:extLst>
          </p:nvPr>
        </p:nvGraphicFramePr>
        <p:xfrm>
          <a:off x="457200" y="1600200"/>
          <a:ext cx="8229600" cy="5068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zh-CN" dirty="0" smtClean="0"/>
              <a:t>2</a:t>
            </a:r>
            <a:r>
              <a:rPr lang="en-US" altLang="zh-CN" dirty="0" smtClean="0"/>
              <a:t>. </a:t>
            </a:r>
            <a:r>
              <a:rPr lang="zh-CN" altLang="en-US" dirty="0" smtClean="0"/>
              <a:t>风化壳 </a:t>
            </a:r>
          </a:p>
        </p:txBody>
      </p:sp>
      <p:sp>
        <p:nvSpPr>
          <p:cNvPr id="6" name="内容占位符 5"/>
          <p:cNvSpPr>
            <a:spLocks noGrp="1"/>
          </p:cNvSpPr>
          <p:nvPr>
            <p:ph idx="1"/>
          </p:nvPr>
        </p:nvSpPr>
        <p:spPr/>
        <p:txBody>
          <a:bodyPr/>
          <a:lstStyle/>
          <a:p>
            <a:pPr>
              <a:spcBef>
                <a:spcPts val="1200"/>
              </a:spcBef>
              <a:spcAft>
                <a:spcPts val="1200"/>
              </a:spcAft>
            </a:pPr>
            <a:r>
              <a:rPr lang="zh-CN" altLang="en-US" sz="2800" dirty="0">
                <a:solidFill>
                  <a:srgbClr val="0000FF"/>
                </a:solidFill>
              </a:rPr>
              <a:t>风化产物：</a:t>
            </a:r>
            <a:r>
              <a:rPr lang="zh-CN" altLang="en-US" sz="2800" dirty="0"/>
              <a:t>风化作用的残留矿物、此生矿物及可溶性物质的统称，是土壤形成的物质基础，某些风化产物还可形成风化矿床。</a:t>
            </a:r>
          </a:p>
          <a:p>
            <a:pPr>
              <a:spcBef>
                <a:spcPts val="1200"/>
              </a:spcBef>
              <a:spcAft>
                <a:spcPts val="1200"/>
              </a:spcAft>
            </a:pPr>
            <a:r>
              <a:rPr lang="zh-CN" altLang="en-US" sz="2800" dirty="0">
                <a:solidFill>
                  <a:srgbClr val="0000FF"/>
                </a:solidFill>
              </a:rPr>
              <a:t>风化壳（残积物）：</a:t>
            </a:r>
            <a:r>
              <a:rPr lang="zh-CN" altLang="en-US" sz="2800" dirty="0"/>
              <a:t>经风化与剥蚀而依然残留原地覆盖于母岩表面者的风化产物。</a:t>
            </a:r>
          </a:p>
          <a:p>
            <a:pPr>
              <a:spcBef>
                <a:spcPts val="1200"/>
              </a:spcBef>
              <a:spcAft>
                <a:spcPts val="1200"/>
              </a:spcAft>
            </a:pPr>
            <a:r>
              <a:rPr lang="zh-CN" altLang="en-US" sz="2800" dirty="0">
                <a:solidFill>
                  <a:srgbClr val="0000FF"/>
                </a:solidFill>
              </a:rPr>
              <a:t>堆积风化壳：</a:t>
            </a:r>
            <a:r>
              <a:rPr lang="zh-CN" altLang="en-US" sz="2800" dirty="0"/>
              <a:t>被搬运后再堆积的风化产物。</a:t>
            </a:r>
          </a:p>
          <a:p>
            <a:endParaRPr lang="zh-CN" altLang="en-US"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石窝</a:t>
            </a:r>
            <a:endParaRPr lang="zh-CN" altLang="en-US" dirty="0"/>
          </a:p>
        </p:txBody>
      </p:sp>
      <p:graphicFrame>
        <p:nvGraphicFramePr>
          <p:cNvPr id="4" name="内容占位符 3"/>
          <p:cNvGraphicFramePr>
            <a:graphicFrameLocks noGrp="1"/>
          </p:cNvGraphicFramePr>
          <p:nvPr>
            <p:ph idx="1"/>
          </p:nvPr>
        </p:nvGraphicFramePr>
        <p:xfrm>
          <a:off x="457200" y="173672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4"/>
          <p:cNvGraphicFramePr>
            <a:graphicFrameLocks noGrp="1" noChangeAspect="1"/>
          </p:cNvGraphicFramePr>
          <p:nvPr>
            <p:ph idx="1"/>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31865" name="位图图像" r:id="rId3" imgW="6523810" imgH="4401164" progId="PBrush">
                  <p:embed/>
                </p:oleObj>
              </mc:Choice>
              <mc:Fallback>
                <p:oleObj name="位图图像" r:id="rId3" imgW="6523810" imgH="440116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defRPr/>
            </a:pPr>
            <a:r>
              <a:rPr lang="zh-CN" altLang="en-US" b="1" smtClean="0"/>
              <a:t>风蚀地貌</a:t>
            </a:r>
            <a:r>
              <a:rPr lang="en-US" altLang="zh-CN" b="1" smtClean="0"/>
              <a:t>—</a:t>
            </a:r>
            <a:r>
              <a:rPr lang="zh-CN" altLang="en-US" b="1" smtClean="0"/>
              <a:t>风蚀柱与风蚀蘑菇</a:t>
            </a:r>
          </a:p>
        </p:txBody>
      </p:sp>
      <p:graphicFrame>
        <p:nvGraphicFramePr>
          <p:cNvPr id="4" name="图示 3"/>
          <p:cNvGraphicFramePr/>
          <p:nvPr>
            <p:extLst>
              <p:ext uri="{D42A27DB-BD31-4B8C-83A1-F6EECF244321}">
                <p14:modId xmlns:p14="http://schemas.microsoft.com/office/powerpoint/2010/main" val="3500102934"/>
              </p:ext>
            </p:extLst>
          </p:nvPr>
        </p:nvGraphicFramePr>
        <p:xfrm>
          <a:off x="611560" y="1759387"/>
          <a:ext cx="7992888" cy="3757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风蚀</a:t>
            </a:r>
            <a:r>
              <a:rPr lang="zh-CN" altLang="en-US" dirty="0" smtClean="0"/>
              <a:t>柱和风蚀蘑菇</a:t>
            </a:r>
            <a:endParaRPr lang="zh-CN" altLang="en-US" dirty="0"/>
          </a:p>
        </p:txBody>
      </p:sp>
      <p:graphicFrame>
        <p:nvGraphicFramePr>
          <p:cNvPr id="32770" name="Object 4"/>
          <p:cNvGraphicFramePr>
            <a:graphicFrameLocks noGrp="1" noChangeAspect="1"/>
          </p:cNvGraphicFramePr>
          <p:nvPr>
            <p:ph idx="4294967295"/>
            <p:extLst>
              <p:ext uri="{D42A27DB-BD31-4B8C-83A1-F6EECF244321}">
                <p14:modId xmlns:p14="http://schemas.microsoft.com/office/powerpoint/2010/main" val="870085309"/>
              </p:ext>
            </p:extLst>
          </p:nvPr>
        </p:nvGraphicFramePr>
        <p:xfrm>
          <a:off x="649767" y="1818744"/>
          <a:ext cx="8037033" cy="4437112"/>
        </p:xfrm>
        <a:graphic>
          <a:graphicData uri="http://schemas.openxmlformats.org/presentationml/2006/ole">
            <mc:AlternateContent xmlns:mc="http://schemas.openxmlformats.org/markup-compatibility/2006">
              <mc:Choice xmlns:v="urn:schemas-microsoft-com:vml" Requires="v">
                <p:oleObj spid="_x0000_s32889" name="位图图像" r:id="rId3" imgW="7609524" imgH="4200000" progId="PBrush">
                  <p:embed/>
                </p:oleObj>
              </mc:Choice>
              <mc:Fallback>
                <p:oleObj name="位图图像" r:id="rId3" imgW="7609524" imgH="4200000"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67" y="1818744"/>
                        <a:ext cx="8037033" cy="4437112"/>
                      </a:xfrm>
                      <a:prstGeom prst="rect">
                        <a:avLst/>
                      </a:prstGeom>
                      <a:noFill/>
                      <a:ln>
                        <a:noFill/>
                      </a:ln>
                      <a:extLst/>
                    </p:spPr>
                  </p:pic>
                </p:oleObj>
              </mc:Fallback>
            </mc:AlternateContent>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defRPr/>
            </a:pPr>
            <a:r>
              <a:rPr lang="zh-CN" altLang="en-US" b="1" smtClean="0"/>
              <a:t>风蚀地貌</a:t>
            </a:r>
            <a:r>
              <a:rPr lang="en-US" altLang="zh-CN" b="1" smtClean="0"/>
              <a:t>—</a:t>
            </a:r>
            <a:r>
              <a:rPr lang="zh-CN" altLang="en-US" b="1" smtClean="0"/>
              <a:t>风蚀洼地与风蚀盆地</a:t>
            </a:r>
          </a:p>
        </p:txBody>
      </p:sp>
      <p:sp>
        <p:nvSpPr>
          <p:cNvPr id="2" name="内容占位符 1"/>
          <p:cNvSpPr>
            <a:spLocks noGrp="1"/>
          </p:cNvSpPr>
          <p:nvPr>
            <p:ph idx="1"/>
          </p:nvPr>
        </p:nvSpPr>
        <p:spPr/>
        <p:txBody>
          <a:bodyPr/>
          <a:lstStyle/>
          <a:p>
            <a:endParaRPr lang="zh-CN" altLang="en-US"/>
          </a:p>
        </p:txBody>
      </p:sp>
      <p:graphicFrame>
        <p:nvGraphicFramePr>
          <p:cNvPr id="4" name="图示 3"/>
          <p:cNvGraphicFramePr/>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defRPr/>
            </a:pPr>
            <a:r>
              <a:rPr lang="zh-CN" altLang="en-US" b="1" smtClean="0"/>
              <a:t>风蚀地貌</a:t>
            </a:r>
            <a:r>
              <a:rPr lang="en-US" altLang="zh-CN" b="1" smtClean="0"/>
              <a:t>—</a:t>
            </a:r>
            <a:r>
              <a:rPr lang="zh-CN" altLang="en-US" b="1" smtClean="0"/>
              <a:t>风蚀残丘与雅丹地貌</a:t>
            </a:r>
          </a:p>
        </p:txBody>
      </p:sp>
      <p:sp>
        <p:nvSpPr>
          <p:cNvPr id="118787" name="Rectangle 3"/>
          <p:cNvSpPr>
            <a:spLocks noGrp="1" noChangeArrowheads="1"/>
          </p:cNvSpPr>
          <p:nvPr>
            <p:ph idx="1"/>
          </p:nvPr>
        </p:nvSpPr>
        <p:spPr/>
        <p:txBody>
          <a:bodyPr/>
          <a:lstStyle/>
          <a:p>
            <a:pPr eaLnBrk="1" hangingPunct="1">
              <a:lnSpc>
                <a:spcPct val="90000"/>
              </a:lnSpc>
              <a:buClr>
                <a:srgbClr val="FF9900"/>
              </a:buClr>
              <a:buFont typeface="Wingdings" pitchFamily="2" charset="2"/>
              <a:buChar char="l"/>
              <a:defRPr/>
            </a:pPr>
            <a:r>
              <a:rPr lang="zh-CN" altLang="en-US" dirty="0" smtClean="0">
                <a:ea typeface="幼圆" pitchFamily="49" charset="-122"/>
              </a:rPr>
              <a:t>风蚀谷：风力侵蚀年轻而相对坚固的沉积物，形成外形宽窄不一，底部崎岖不平，但走向多与盛行风向平行的谷地。</a:t>
            </a:r>
          </a:p>
          <a:p>
            <a:pPr eaLnBrk="1" hangingPunct="1">
              <a:lnSpc>
                <a:spcPct val="90000"/>
              </a:lnSpc>
              <a:buClr>
                <a:srgbClr val="FF9900"/>
              </a:buClr>
              <a:buFont typeface="Wingdings" pitchFamily="2" charset="2"/>
              <a:buChar char="l"/>
              <a:defRPr/>
            </a:pPr>
            <a:r>
              <a:rPr lang="zh-CN" altLang="en-US" dirty="0" smtClean="0">
                <a:ea typeface="幼圆" pitchFamily="49" charset="-122"/>
              </a:rPr>
              <a:t>风蚀残丘：风蚀谷间的残留高地或孤立丘岗。</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rPr>
              <a:t>雅丹地貌</a:t>
            </a:r>
            <a:endParaRPr lang="zh-CN" altLang="en-US" dirty="0">
              <a:latin typeface="+mj-ea"/>
            </a:endParaRPr>
          </a:p>
        </p:txBody>
      </p:sp>
      <p:graphicFrame>
        <p:nvGraphicFramePr>
          <p:cNvPr id="4" name="内容占位符 3"/>
          <p:cNvGraphicFramePr>
            <a:graphicFrameLocks noGrp="1"/>
          </p:cNvGraphicFramePr>
          <p:nvPr>
            <p:ph idx="1"/>
          </p:nvPr>
        </p:nvGraphicFramePr>
        <p:xfrm>
          <a:off x="457200" y="173672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4" descr="孤立的丘"/>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42341" name="Rectangle 5"/>
          <p:cNvSpPr>
            <a:spLocks noChangeArrowheads="1"/>
          </p:cNvSpPr>
          <p:nvPr/>
        </p:nvSpPr>
        <p:spPr bwMode="auto">
          <a:xfrm>
            <a:off x="611188" y="527050"/>
            <a:ext cx="2646362" cy="701675"/>
          </a:xfrm>
          <a:prstGeom prst="rect">
            <a:avLst/>
          </a:prstGeom>
          <a:solidFill>
            <a:schemeClr val="bg2"/>
          </a:solidFill>
          <a:ln w="9525">
            <a:noFill/>
            <a:miter lim="800000"/>
            <a:headEnd/>
            <a:tailEnd/>
          </a:ln>
          <a:effectLst/>
        </p:spPr>
        <p:txBody>
          <a:bodyPr wrap="none">
            <a:spAutoFit/>
          </a:bodyPr>
          <a:lstStyle/>
          <a:p>
            <a:pPr>
              <a:defRPr/>
            </a:pPr>
            <a:r>
              <a:rPr lang="zh-CN" altLang="en-US" sz="4000" b="1">
                <a:effectLst>
                  <a:outerShdw blurRad="38100" dist="38100" dir="2700000" algn="tl">
                    <a:srgbClr val="000000"/>
                  </a:outerShdw>
                </a:effectLst>
                <a:ea typeface="黑体" pitchFamily="2" charset="-122"/>
              </a:rPr>
              <a:t>风 蚀 残 丘</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4" descr="大漠风光1"/>
          <p:cNvPicPr>
            <a:picLocks noChangeAspect="1" noChangeArrowheads="1"/>
          </p:cNvPicPr>
          <p:nvPr/>
        </p:nvPicPr>
        <p:blipFill>
          <a:blip r:embed="rId2"/>
          <a:srcRect/>
          <a:stretch>
            <a:fillRect/>
          </a:stretch>
        </p:blipFill>
        <p:spPr bwMode="auto">
          <a:xfrm>
            <a:off x="0" y="0"/>
            <a:ext cx="9144000" cy="6861175"/>
          </a:xfrm>
          <a:prstGeom prst="rect">
            <a:avLst/>
          </a:prstGeom>
          <a:noFill/>
          <a:ln w="9525">
            <a:noFill/>
            <a:miter lim="800000"/>
            <a:headEnd/>
            <a:tailEnd/>
          </a:ln>
        </p:spPr>
      </p:pic>
      <p:sp>
        <p:nvSpPr>
          <p:cNvPr id="145413" name="Rectangle 5"/>
          <p:cNvSpPr>
            <a:spLocks noChangeArrowheads="1"/>
          </p:cNvSpPr>
          <p:nvPr/>
        </p:nvSpPr>
        <p:spPr bwMode="auto">
          <a:xfrm>
            <a:off x="6084888" y="333375"/>
            <a:ext cx="2646362" cy="701675"/>
          </a:xfrm>
          <a:prstGeom prst="rect">
            <a:avLst/>
          </a:prstGeom>
          <a:noFill/>
          <a:ln w="9525">
            <a:noFill/>
            <a:miter lim="800000"/>
            <a:headEnd/>
            <a:tailEnd/>
          </a:ln>
          <a:effectLst/>
        </p:spPr>
        <p:txBody>
          <a:bodyPr wrap="none">
            <a:spAutoFit/>
          </a:bodyPr>
          <a:lstStyle/>
          <a:p>
            <a:pPr>
              <a:defRPr/>
            </a:pPr>
            <a:r>
              <a:rPr lang="zh-CN" altLang="en-US" sz="4000" b="1">
                <a:effectLst>
                  <a:outerShdw blurRad="38100" dist="38100" dir="2700000" algn="tl">
                    <a:srgbClr val="000000"/>
                  </a:outerShdw>
                </a:effectLst>
                <a:ea typeface="黑体" pitchFamily="2" charset="-122"/>
              </a:rPr>
              <a:t>风 蚀 残 丘</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4"/>
          <p:cNvGraphicFramePr>
            <a:graphicFrameLocks noGrp="1" noChangeAspect="1"/>
          </p:cNvGraphicFramePr>
          <p:nvPr>
            <p:ph idx="1"/>
          </p:nvPr>
        </p:nvGraphicFramePr>
        <p:xfrm>
          <a:off x="0" y="1295400"/>
          <a:ext cx="9144000" cy="5562600"/>
        </p:xfrm>
        <a:graphic>
          <a:graphicData uri="http://schemas.openxmlformats.org/presentationml/2006/ole">
            <mc:AlternateContent xmlns:mc="http://schemas.openxmlformats.org/markup-compatibility/2006">
              <mc:Choice xmlns:v="urn:schemas-microsoft-com:vml" Requires="v">
                <p:oleObj spid="_x0000_s33913" name="位图图像" r:id="rId3" imgW="3866667" imgH="2352381" progId="PBrush">
                  <p:embed/>
                </p:oleObj>
              </mc:Choice>
              <mc:Fallback>
                <p:oleObj name="位图图像" r:id="rId3" imgW="3866667" imgH="2352381"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91440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9815" name="Rectangle 7"/>
          <p:cNvSpPr>
            <a:spLocks noChangeArrowheads="1"/>
          </p:cNvSpPr>
          <p:nvPr/>
        </p:nvSpPr>
        <p:spPr bwMode="auto">
          <a:xfrm>
            <a:off x="3348038" y="382588"/>
            <a:ext cx="2646362" cy="701675"/>
          </a:xfrm>
          <a:prstGeom prst="rect">
            <a:avLst/>
          </a:prstGeom>
          <a:noFill/>
          <a:ln w="9525">
            <a:noFill/>
            <a:miter lim="800000"/>
            <a:headEnd/>
            <a:tailEnd/>
          </a:ln>
          <a:effectLst/>
        </p:spPr>
        <p:txBody>
          <a:bodyPr wrap="none">
            <a:spAutoFit/>
          </a:bodyPr>
          <a:lstStyle/>
          <a:p>
            <a:pPr>
              <a:defRPr/>
            </a:pPr>
            <a:r>
              <a:rPr lang="zh-CN" altLang="en-US" sz="4000" b="1">
                <a:effectLst>
                  <a:outerShdw blurRad="38100" dist="38100" dir="2700000" algn="tl">
                    <a:srgbClr val="000000"/>
                  </a:outerShdw>
                </a:effectLst>
                <a:ea typeface="黑体" pitchFamily="2" charset="-122"/>
              </a:rPr>
              <a:t>雅 丹 地 貌</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本章内容概要</a:t>
            </a:r>
            <a:endParaRPr lang="zh-CN" altLang="en-US" dirty="0"/>
          </a:p>
        </p:txBody>
      </p:sp>
      <p:sp>
        <p:nvSpPr>
          <p:cNvPr id="9" name="Text Box 258"/>
          <p:cNvSpPr txBox="1">
            <a:spLocks noChangeArrowheads="1"/>
          </p:cNvSpPr>
          <p:nvPr/>
        </p:nvSpPr>
        <p:spPr bwMode="gray">
          <a:xfrm>
            <a:off x="1285852" y="3068960"/>
            <a:ext cx="1627369"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rPr>
              <a:t>流水地貌</a:t>
            </a:r>
          </a:p>
        </p:txBody>
      </p:sp>
      <p:sp>
        <p:nvSpPr>
          <p:cNvPr id="20" name="Text Box 269"/>
          <p:cNvSpPr txBox="1">
            <a:spLocks noChangeArrowheads="1"/>
          </p:cNvSpPr>
          <p:nvPr/>
        </p:nvSpPr>
        <p:spPr bwMode="gray">
          <a:xfrm>
            <a:off x="1285852" y="2492896"/>
            <a:ext cx="3430747"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rPr>
              <a:t>风化作用与块体运动</a:t>
            </a:r>
          </a:p>
        </p:txBody>
      </p:sp>
      <p:sp>
        <p:nvSpPr>
          <p:cNvPr id="24" name="Text Box 271"/>
          <p:cNvSpPr txBox="1">
            <a:spLocks noChangeArrowheads="1"/>
          </p:cNvSpPr>
          <p:nvPr/>
        </p:nvSpPr>
        <p:spPr bwMode="gray">
          <a:xfrm>
            <a:off x="1270186" y="3717032"/>
            <a:ext cx="1988045"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rPr>
              <a:t>喀斯特地貌</a:t>
            </a:r>
          </a:p>
        </p:txBody>
      </p:sp>
      <p:sp>
        <p:nvSpPr>
          <p:cNvPr id="23" name="Text Box 269"/>
          <p:cNvSpPr txBox="1">
            <a:spLocks noChangeArrowheads="1"/>
          </p:cNvSpPr>
          <p:nvPr/>
        </p:nvSpPr>
        <p:spPr bwMode="gray">
          <a:xfrm>
            <a:off x="1287615" y="1844824"/>
            <a:ext cx="3430747"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rPr>
              <a:t>地貌成因与地貌类型</a:t>
            </a:r>
          </a:p>
        </p:txBody>
      </p:sp>
      <p:sp>
        <p:nvSpPr>
          <p:cNvPr id="25" name="圆角矩形 24"/>
          <p:cNvSpPr/>
          <p:nvPr/>
        </p:nvSpPr>
        <p:spPr>
          <a:xfrm>
            <a:off x="642910" y="1877304"/>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1</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cxnSp>
        <p:nvCxnSpPr>
          <p:cNvPr id="26" name="直接连接符 25"/>
          <p:cNvCxnSpPr>
            <a:stCxn id="25" idx="2"/>
          </p:cNvCxnSpPr>
          <p:nvPr/>
        </p:nvCxnSpPr>
        <p:spPr>
          <a:xfrm>
            <a:off x="933229" y="2380642"/>
            <a:ext cx="4970462"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auto">
          <a:xfrm>
            <a:off x="898304" y="3009168"/>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bwMode="auto">
          <a:xfrm>
            <a:off x="898304" y="3637694"/>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auto">
          <a:xfrm>
            <a:off x="898304" y="4266220"/>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647454" y="2497715"/>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2</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39" name="圆角矩形 38"/>
          <p:cNvSpPr/>
          <p:nvPr/>
        </p:nvSpPr>
        <p:spPr>
          <a:xfrm>
            <a:off x="647454" y="3146553"/>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3</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40" name="圆角矩形 39"/>
          <p:cNvSpPr/>
          <p:nvPr/>
        </p:nvSpPr>
        <p:spPr>
          <a:xfrm>
            <a:off x="647454" y="3775929"/>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4</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15" name="Text Box 271"/>
          <p:cNvSpPr txBox="1">
            <a:spLocks noChangeArrowheads="1"/>
          </p:cNvSpPr>
          <p:nvPr/>
        </p:nvSpPr>
        <p:spPr bwMode="gray">
          <a:xfrm>
            <a:off x="1265642" y="4365104"/>
            <a:ext cx="2709396"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rPr>
              <a:t>冰川与冰缘地貌</a:t>
            </a:r>
          </a:p>
        </p:txBody>
      </p:sp>
      <p:cxnSp>
        <p:nvCxnSpPr>
          <p:cNvPr id="16" name="直接连接符 15"/>
          <p:cNvCxnSpPr/>
          <p:nvPr/>
        </p:nvCxnSpPr>
        <p:spPr bwMode="auto">
          <a:xfrm>
            <a:off x="821752" y="4914292"/>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642910" y="4424001"/>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smtClean="0">
                <a:ln>
                  <a:noFill/>
                </a:ln>
                <a:solidFill>
                  <a:srgbClr val="4F81BD">
                    <a:lumMod val="50000"/>
                  </a:srgbClr>
                </a:solidFill>
                <a:effectLst/>
                <a:uLnTx/>
                <a:uFillTx/>
                <a:latin typeface="Times New Roman" pitchFamily="18" charset="0"/>
                <a:ea typeface="微软雅黑" pitchFamily="34" charset="-122"/>
                <a:cs typeface="Times New Roman" pitchFamily="18" charset="0"/>
              </a:rPr>
              <a:t>5</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18" name="Text Box 271"/>
          <p:cNvSpPr txBox="1">
            <a:spLocks noChangeArrowheads="1"/>
          </p:cNvSpPr>
          <p:nvPr/>
        </p:nvSpPr>
        <p:spPr bwMode="gray">
          <a:xfrm>
            <a:off x="1265657" y="5013176"/>
            <a:ext cx="3430747"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rPr>
              <a:t>风沙地貌与黄土地貌</a:t>
            </a:r>
          </a:p>
        </p:txBody>
      </p:sp>
      <p:cxnSp>
        <p:nvCxnSpPr>
          <p:cNvPr id="19" name="直接连接符 18"/>
          <p:cNvCxnSpPr/>
          <p:nvPr/>
        </p:nvCxnSpPr>
        <p:spPr bwMode="auto">
          <a:xfrm>
            <a:off x="893775" y="5562364"/>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642925" y="5072073"/>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smtClean="0">
                <a:ln>
                  <a:noFill/>
                </a:ln>
                <a:solidFill>
                  <a:srgbClr val="4F81BD">
                    <a:lumMod val="50000"/>
                  </a:srgbClr>
                </a:solidFill>
                <a:effectLst/>
                <a:uLnTx/>
                <a:uFillTx/>
                <a:latin typeface="Times New Roman" pitchFamily="18" charset="0"/>
                <a:ea typeface="微软雅黑" pitchFamily="34" charset="-122"/>
                <a:cs typeface="Times New Roman" pitchFamily="18" charset="0"/>
              </a:rPr>
              <a:t>6</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22" name="Text Box 271"/>
          <p:cNvSpPr txBox="1">
            <a:spLocks noChangeArrowheads="1"/>
          </p:cNvSpPr>
          <p:nvPr/>
        </p:nvSpPr>
        <p:spPr bwMode="gray">
          <a:xfrm>
            <a:off x="1265642" y="5661248"/>
            <a:ext cx="2709396" cy="523220"/>
          </a:xfrm>
          <a:prstGeom prst="rect">
            <a:avLst/>
          </a:prstGeom>
          <a:noFill/>
          <a:ln w="9525" algn="ctr">
            <a:noFill/>
            <a:miter lim="800000"/>
            <a:headEnd/>
            <a:tailEnd/>
          </a:ln>
          <a:effectLst/>
        </p:spPr>
        <p:txBody>
          <a:bodyPr wrap="none">
            <a:spAutoFit/>
          </a:bodyPr>
          <a:lstStyle/>
          <a:p>
            <a:pPr lvl="0" eaLnBrk="0" hangingPunct="0"/>
            <a:r>
              <a:rPr lang="zh-CN" altLang="en-US" sz="2800" b="1" dirty="0">
                <a:solidFill>
                  <a:prstClr val="black"/>
                </a:solidFill>
              </a:rPr>
              <a:t>海岸与海岸地貌</a:t>
            </a:r>
          </a:p>
        </p:txBody>
      </p:sp>
      <p:cxnSp>
        <p:nvCxnSpPr>
          <p:cNvPr id="27" name="直接连接符 26"/>
          <p:cNvCxnSpPr/>
          <p:nvPr/>
        </p:nvCxnSpPr>
        <p:spPr bwMode="auto">
          <a:xfrm>
            <a:off x="893760" y="6210436"/>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642910" y="5720145"/>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smtClean="0">
                <a:ln>
                  <a:noFill/>
                </a:ln>
                <a:solidFill>
                  <a:srgbClr val="4F81BD">
                    <a:lumMod val="50000"/>
                  </a:srgbClr>
                </a:solidFill>
                <a:effectLst/>
                <a:uLnTx/>
                <a:uFillTx/>
                <a:latin typeface="Times New Roman" pitchFamily="18" charset="0"/>
                <a:ea typeface="微软雅黑" pitchFamily="34" charset="-122"/>
                <a:cs typeface="Times New Roman" pitchFamily="18" charset="0"/>
              </a:rPr>
              <a:t>7</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342801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1000"/>
                                        <p:tgtEl>
                                          <p:spTgt spid="36"/>
                                        </p:tgtEl>
                                      </p:cBhvr>
                                    </p:animEffect>
                                    <p:anim calcmode="lin" valueType="num">
                                      <p:cBhvr>
                                        <p:cTn id="64" dur="1000" fill="hold"/>
                                        <p:tgtEl>
                                          <p:spTgt spid="36"/>
                                        </p:tgtEl>
                                        <p:attrNameLst>
                                          <p:attrName>ppt_x</p:attrName>
                                        </p:attrNameLst>
                                      </p:cBhvr>
                                      <p:tavLst>
                                        <p:tav tm="0">
                                          <p:val>
                                            <p:strVal val="#ppt_x"/>
                                          </p:val>
                                        </p:tav>
                                        <p:tav tm="100000">
                                          <p:val>
                                            <p:strVal val="#ppt_x"/>
                                          </p:val>
                                        </p:tav>
                                      </p:tavLst>
                                    </p:anim>
                                    <p:anim calcmode="lin" valueType="num">
                                      <p:cBhvr>
                                        <p:cTn id="65" dur="1000" fill="hold"/>
                                        <p:tgtEl>
                                          <p:spTgt spid="3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1000"/>
                                        <p:tgtEl>
                                          <p:spTgt spid="40"/>
                                        </p:tgtEl>
                                      </p:cBhvr>
                                    </p:animEffect>
                                    <p:anim calcmode="lin" valueType="num">
                                      <p:cBhvr>
                                        <p:cTn id="69" dur="1000" fill="hold"/>
                                        <p:tgtEl>
                                          <p:spTgt spid="40"/>
                                        </p:tgtEl>
                                        <p:attrNameLst>
                                          <p:attrName>ppt_x</p:attrName>
                                        </p:attrNameLst>
                                      </p:cBhvr>
                                      <p:tavLst>
                                        <p:tav tm="0">
                                          <p:val>
                                            <p:strVal val="#ppt_x"/>
                                          </p:val>
                                        </p:tav>
                                        <p:tav tm="100000">
                                          <p:val>
                                            <p:strVal val="#ppt_x"/>
                                          </p:val>
                                        </p:tav>
                                      </p:tavLst>
                                    </p:anim>
                                    <p:anim calcmode="lin" valueType="num">
                                      <p:cBhvr>
                                        <p:cTn id="7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anim calcmode="lin" valueType="num">
                                      <p:cBhvr>
                                        <p:cTn id="81" dur="1000" fill="hold"/>
                                        <p:tgtEl>
                                          <p:spTgt spid="16"/>
                                        </p:tgtEl>
                                        <p:attrNameLst>
                                          <p:attrName>ppt_x</p:attrName>
                                        </p:attrNameLst>
                                      </p:cBhvr>
                                      <p:tavLst>
                                        <p:tav tm="0">
                                          <p:val>
                                            <p:strVal val="#ppt_x"/>
                                          </p:val>
                                        </p:tav>
                                        <p:tav tm="100000">
                                          <p:val>
                                            <p:strVal val="#ppt_x"/>
                                          </p:val>
                                        </p:tav>
                                      </p:tavLst>
                                    </p:anim>
                                    <p:anim calcmode="lin" valueType="num">
                                      <p:cBhvr>
                                        <p:cTn id="82" dur="1000" fill="hold"/>
                                        <p:tgtEl>
                                          <p:spTgt spid="1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anim calcmode="lin" valueType="num">
                                      <p:cBhvr>
                                        <p:cTn id="86" dur="1000" fill="hold"/>
                                        <p:tgtEl>
                                          <p:spTgt spid="17"/>
                                        </p:tgtEl>
                                        <p:attrNameLst>
                                          <p:attrName>ppt_x</p:attrName>
                                        </p:attrNameLst>
                                      </p:cBhvr>
                                      <p:tavLst>
                                        <p:tav tm="0">
                                          <p:val>
                                            <p:strVal val="#ppt_x"/>
                                          </p:val>
                                        </p:tav>
                                        <p:tav tm="100000">
                                          <p:val>
                                            <p:strVal val="#ppt_x"/>
                                          </p:val>
                                        </p:tav>
                                      </p:tavLst>
                                    </p:anim>
                                    <p:anim calcmode="lin" valueType="num">
                                      <p:cBhvr>
                                        <p:cTn id="8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anim calcmode="lin" valueType="num">
                                      <p:cBhvr>
                                        <p:cTn id="98" dur="1000" fill="hold"/>
                                        <p:tgtEl>
                                          <p:spTgt spid="19"/>
                                        </p:tgtEl>
                                        <p:attrNameLst>
                                          <p:attrName>ppt_x</p:attrName>
                                        </p:attrNameLst>
                                      </p:cBhvr>
                                      <p:tavLst>
                                        <p:tav tm="0">
                                          <p:val>
                                            <p:strVal val="#ppt_x"/>
                                          </p:val>
                                        </p:tav>
                                        <p:tav tm="100000">
                                          <p:val>
                                            <p:strVal val="#ppt_x"/>
                                          </p:val>
                                        </p:tav>
                                      </p:tavLst>
                                    </p:anim>
                                    <p:anim calcmode="lin" valueType="num">
                                      <p:cBhvr>
                                        <p:cTn id="99" dur="1000" fill="hold"/>
                                        <p:tgtEl>
                                          <p:spTgt spid="1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1000"/>
                                        <p:tgtEl>
                                          <p:spTgt spid="22"/>
                                        </p:tgtEl>
                                      </p:cBhvr>
                                    </p:animEffect>
                                    <p:anim calcmode="lin" valueType="num">
                                      <p:cBhvr>
                                        <p:cTn id="110" dur="1000" fill="hold"/>
                                        <p:tgtEl>
                                          <p:spTgt spid="22"/>
                                        </p:tgtEl>
                                        <p:attrNameLst>
                                          <p:attrName>ppt_x</p:attrName>
                                        </p:attrNameLst>
                                      </p:cBhvr>
                                      <p:tavLst>
                                        <p:tav tm="0">
                                          <p:val>
                                            <p:strVal val="#ppt_x"/>
                                          </p:val>
                                        </p:tav>
                                        <p:tav tm="100000">
                                          <p:val>
                                            <p:strVal val="#ppt_x"/>
                                          </p:val>
                                        </p:tav>
                                      </p:tavLst>
                                    </p:anim>
                                    <p:anim calcmode="lin" valueType="num">
                                      <p:cBhvr>
                                        <p:cTn id="111" dur="1000" fill="hold"/>
                                        <p:tgtEl>
                                          <p:spTgt spid="22"/>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1000"/>
                                        <p:tgtEl>
                                          <p:spTgt spid="27"/>
                                        </p:tgtEl>
                                      </p:cBhvr>
                                    </p:animEffect>
                                    <p:anim calcmode="lin" valueType="num">
                                      <p:cBhvr>
                                        <p:cTn id="115" dur="1000" fill="hold"/>
                                        <p:tgtEl>
                                          <p:spTgt spid="27"/>
                                        </p:tgtEl>
                                        <p:attrNameLst>
                                          <p:attrName>ppt_x</p:attrName>
                                        </p:attrNameLst>
                                      </p:cBhvr>
                                      <p:tavLst>
                                        <p:tav tm="0">
                                          <p:val>
                                            <p:strVal val="#ppt_x"/>
                                          </p:val>
                                        </p:tav>
                                        <p:tav tm="100000">
                                          <p:val>
                                            <p:strVal val="#ppt_x"/>
                                          </p:val>
                                        </p:tav>
                                      </p:tavLst>
                                    </p:anim>
                                    <p:anim calcmode="lin" valueType="num">
                                      <p:cBhvr>
                                        <p:cTn id="116" dur="1000" fill="hold"/>
                                        <p:tgtEl>
                                          <p:spTgt spid="27"/>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1000"/>
                                        <p:tgtEl>
                                          <p:spTgt spid="28"/>
                                        </p:tgtEl>
                                      </p:cBhvr>
                                    </p:animEffect>
                                    <p:anim calcmode="lin" valueType="num">
                                      <p:cBhvr>
                                        <p:cTn id="120" dur="1000" fill="hold"/>
                                        <p:tgtEl>
                                          <p:spTgt spid="28"/>
                                        </p:tgtEl>
                                        <p:attrNameLst>
                                          <p:attrName>ppt_x</p:attrName>
                                        </p:attrNameLst>
                                      </p:cBhvr>
                                      <p:tavLst>
                                        <p:tav tm="0">
                                          <p:val>
                                            <p:strVal val="#ppt_x"/>
                                          </p:val>
                                        </p:tav>
                                        <p:tav tm="100000">
                                          <p:val>
                                            <p:strVal val="#ppt_x"/>
                                          </p:val>
                                        </p:tav>
                                      </p:tavLst>
                                    </p:anim>
                                    <p:anim calcmode="lin" valueType="num">
                                      <p:cBhvr>
                                        <p:cTn id="12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4" grpId="0"/>
      <p:bldP spid="23" grpId="0"/>
      <p:bldP spid="25" grpId="0" animBg="1"/>
      <p:bldP spid="38" grpId="0" animBg="1"/>
      <p:bldP spid="39" grpId="0" animBg="1"/>
      <p:bldP spid="40" grpId="0" animBg="1"/>
      <p:bldP spid="15" grpId="0"/>
      <p:bldP spid="17" grpId="0" animBg="1"/>
      <p:bldP spid="18" grpId="0"/>
      <p:bldP spid="21" grpId="0" animBg="1"/>
      <p:bldP spid="22" grpId="0"/>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dirty="0" smtClean="0"/>
              <a:t>7.2.2 </a:t>
            </a:r>
            <a:r>
              <a:rPr lang="zh-CN" altLang="en-US" dirty="0" smtClean="0"/>
              <a:t>块体运动与重力地貌</a:t>
            </a:r>
          </a:p>
        </p:txBody>
      </p:sp>
      <p:graphicFrame>
        <p:nvGraphicFramePr>
          <p:cNvPr id="4" name="图示 3"/>
          <p:cNvGraphicFramePr/>
          <p:nvPr>
            <p:extLst>
              <p:ext uri="{D42A27DB-BD31-4B8C-83A1-F6EECF244321}">
                <p14:modId xmlns:p14="http://schemas.microsoft.com/office/powerpoint/2010/main" val="4149121729"/>
              </p:ext>
            </p:extLst>
          </p:nvPr>
        </p:nvGraphicFramePr>
        <p:xfrm>
          <a:off x="683568" y="1844825"/>
          <a:ext cx="7848872" cy="331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descr="http://www.lvyou114.com/TuPhoto/200782171036.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TextBox 4"/>
          <p:cNvSpPr txBox="1"/>
          <p:nvPr/>
        </p:nvSpPr>
        <p:spPr>
          <a:xfrm>
            <a:off x="4357686" y="6211693"/>
            <a:ext cx="4786314" cy="646331"/>
          </a:xfrm>
          <a:prstGeom prst="rect">
            <a:avLst/>
          </a:prstGeom>
          <a:solidFill>
            <a:srgbClr val="993300"/>
          </a:solidFill>
        </p:spPr>
        <p:txBody>
          <a:bodyPr wrap="square" rtlCol="0">
            <a:spAutoFit/>
          </a:bodyPr>
          <a:lstStyle/>
          <a:p>
            <a:pPr algn="ctr"/>
            <a:r>
              <a:rPr lang="zh-CN" altLang="en-US" b="1" dirty="0" smtClean="0"/>
              <a:t>甘肃敦煌雅丹地貌</a:t>
            </a:r>
            <a:endParaRPr lang="zh-CN" altLang="en-US" b="1"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194" name="Picture 2" descr="http://www.beijingbite.com/files/gansulvyouju_200661619184.jpg"/>
          <p:cNvPicPr>
            <a:picLocks noChangeAspect="1" noChangeArrowheads="1"/>
          </p:cNvPicPr>
          <p:nvPr/>
        </p:nvPicPr>
        <p:blipFill>
          <a:blip r:embed="rId2"/>
          <a:srcRect/>
          <a:stretch>
            <a:fillRect/>
          </a:stretch>
        </p:blipFill>
        <p:spPr bwMode="auto">
          <a:xfrm>
            <a:off x="0" y="1142984"/>
            <a:ext cx="9144000" cy="4350058"/>
          </a:xfrm>
          <a:prstGeom prst="rect">
            <a:avLst/>
          </a:prstGeom>
          <a:noFill/>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2" name="Picture 2" descr="http://www.sanyouph.com/forum/upfiles/2006.11.24.10.50.03.01.jpg"/>
          <p:cNvPicPr>
            <a:picLocks noChangeAspect="1" noChangeArrowheads="1"/>
          </p:cNvPicPr>
          <p:nvPr/>
        </p:nvPicPr>
        <p:blipFill>
          <a:blip r:embed="rId2"/>
          <a:srcRect/>
          <a:stretch>
            <a:fillRect/>
          </a:stretch>
        </p:blipFill>
        <p:spPr bwMode="auto">
          <a:xfrm>
            <a:off x="0" y="0"/>
            <a:ext cx="9185310" cy="6858000"/>
          </a:xfrm>
          <a:prstGeom prst="rect">
            <a:avLst/>
          </a:prstGeom>
          <a:noFill/>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0" name="Picture 2" descr="http://www.qh.xinhuanet.com/autocross/2008-08/27/xin_43080527113182822342100.JPG"/>
          <p:cNvPicPr>
            <a:picLocks noChangeAspect="1" noChangeArrowheads="1"/>
          </p:cNvPicPr>
          <p:nvPr/>
        </p:nvPicPr>
        <p:blipFill>
          <a:blip r:embed="rId2"/>
          <a:srcRect/>
          <a:stretch>
            <a:fillRect/>
          </a:stretch>
        </p:blipFill>
        <p:spPr bwMode="auto">
          <a:xfrm>
            <a:off x="0" y="0"/>
            <a:ext cx="9152954" cy="6858000"/>
          </a:xfrm>
          <a:prstGeom prst="rect">
            <a:avLst/>
          </a:prstGeom>
          <a:noFill/>
        </p:spPr>
      </p:pic>
      <p:sp>
        <p:nvSpPr>
          <p:cNvPr id="3" name="TextBox 2"/>
          <p:cNvSpPr txBox="1"/>
          <p:nvPr/>
        </p:nvSpPr>
        <p:spPr>
          <a:xfrm>
            <a:off x="0" y="0"/>
            <a:ext cx="5072066" cy="646331"/>
          </a:xfrm>
          <a:prstGeom prst="rect">
            <a:avLst/>
          </a:prstGeom>
          <a:noFill/>
        </p:spPr>
        <p:txBody>
          <a:bodyPr wrap="square" rtlCol="0">
            <a:spAutoFit/>
          </a:bodyPr>
          <a:lstStyle/>
          <a:p>
            <a:pPr algn="ctr"/>
            <a:r>
              <a:rPr lang="zh-CN" altLang="en-US" b="1" dirty="0" smtClean="0">
                <a:solidFill>
                  <a:schemeClr val="tx2">
                    <a:lumMod val="10000"/>
                  </a:schemeClr>
                </a:solidFill>
              </a:rPr>
              <a:t>柴达木盆地雅丹地貌</a:t>
            </a:r>
            <a:endParaRPr lang="zh-CN" altLang="en-US" b="1" dirty="0">
              <a:solidFill>
                <a:schemeClr val="tx2">
                  <a:lumMod val="10000"/>
                </a:schemeClr>
              </a:solidFill>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6" name="Picture 2" descr="http://www.zgchb.com.cn/uploadfile/article/uploadfile/200804/20080418124902739.jpg"/>
          <p:cNvPicPr>
            <a:picLocks noChangeAspect="1" noChangeArrowheads="1"/>
          </p:cNvPicPr>
          <p:nvPr/>
        </p:nvPicPr>
        <p:blipFill>
          <a:blip r:embed="rId2"/>
          <a:srcRect/>
          <a:stretch>
            <a:fillRect/>
          </a:stretch>
        </p:blipFill>
        <p:spPr bwMode="auto">
          <a:xfrm>
            <a:off x="-1" y="0"/>
            <a:ext cx="9131235" cy="6858000"/>
          </a:xfrm>
          <a:prstGeom prst="rect">
            <a:avLst/>
          </a:prstGeom>
          <a:noFill/>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5"/>
          <p:cNvSpPr>
            <a:spLocks noGrp="1" noChangeArrowheads="1"/>
          </p:cNvSpPr>
          <p:nvPr>
            <p:ph type="title"/>
          </p:nvPr>
        </p:nvSpPr>
        <p:spPr/>
        <p:txBody>
          <a:bodyPr/>
          <a:lstStyle/>
          <a:p>
            <a:pPr eaLnBrk="1" hangingPunct="1">
              <a:defRPr/>
            </a:pPr>
            <a:r>
              <a:rPr lang="zh-CN" altLang="en-US" b="1" smtClean="0">
                <a:solidFill>
                  <a:schemeClr val="tx1"/>
                </a:solidFill>
              </a:rPr>
              <a:t>雅 丹 地 貌</a:t>
            </a:r>
          </a:p>
        </p:txBody>
      </p:sp>
      <p:graphicFrame>
        <p:nvGraphicFramePr>
          <p:cNvPr id="34818" name="Object 4"/>
          <p:cNvGraphicFramePr>
            <a:graphicFrameLocks noGrp="1" noChangeAspect="1"/>
          </p:cNvGraphicFramePr>
          <p:nvPr>
            <p:ph idx="1"/>
          </p:nvPr>
        </p:nvGraphicFramePr>
        <p:xfrm>
          <a:off x="0" y="2133600"/>
          <a:ext cx="9144000" cy="4108450"/>
        </p:xfrm>
        <a:graphic>
          <a:graphicData uri="http://schemas.openxmlformats.org/presentationml/2006/ole">
            <mc:AlternateContent xmlns:mc="http://schemas.openxmlformats.org/markup-compatibility/2006">
              <mc:Choice xmlns:v="urn:schemas-microsoft-com:vml" Requires="v">
                <p:oleObj spid="_x0000_s34937" name="位图图像" r:id="rId3" imgW="6190476" imgH="2781688" progId="PBrush">
                  <p:embed/>
                </p:oleObj>
              </mc:Choice>
              <mc:Fallback>
                <p:oleObj name="位图图像" r:id="rId3" imgW="6190476" imgH="2781688"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9144000" cy="410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8" name="Picture 2" descr="http://hiphotos.baidu.com/wadb0929/pic/item/6a5ecffc05668296b901a09a.jpg"/>
          <p:cNvPicPr>
            <a:picLocks noChangeAspect="1" noChangeArrowheads="1"/>
          </p:cNvPicPr>
          <p:nvPr/>
        </p:nvPicPr>
        <p:blipFill>
          <a:blip r:embed="rId2"/>
          <a:srcRect/>
          <a:stretch>
            <a:fillRect/>
          </a:stretch>
        </p:blipFill>
        <p:spPr bwMode="auto">
          <a:xfrm>
            <a:off x="0" y="0"/>
            <a:ext cx="9144000" cy="6858002"/>
          </a:xfrm>
          <a:prstGeom prst="rect">
            <a:avLst/>
          </a:prstGeom>
          <a:noFill/>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457200" y="44450"/>
            <a:ext cx="8229600" cy="1139825"/>
          </a:xfrm>
        </p:spPr>
        <p:txBody>
          <a:bodyPr/>
          <a:lstStyle/>
          <a:p>
            <a:pPr eaLnBrk="1" hangingPunct="1">
              <a:defRPr/>
            </a:pPr>
            <a:r>
              <a:rPr lang="zh-CN" altLang="en-US" sz="4000" b="1" smtClean="0"/>
              <a:t>巨 型 雅 丹 地 貌</a:t>
            </a:r>
          </a:p>
        </p:txBody>
      </p:sp>
      <p:pic>
        <p:nvPicPr>
          <p:cNvPr id="186371" name="Picture 4" descr="0030"/>
          <p:cNvPicPr>
            <a:picLocks noChangeAspect="1" noChangeArrowheads="1"/>
          </p:cNvPicPr>
          <p:nvPr/>
        </p:nvPicPr>
        <p:blipFill>
          <a:blip r:embed="rId2">
            <a:lum bright="18000"/>
          </a:blip>
          <a:srcRect/>
          <a:stretch>
            <a:fillRect/>
          </a:stretch>
        </p:blipFill>
        <p:spPr bwMode="auto">
          <a:xfrm>
            <a:off x="0" y="985838"/>
            <a:ext cx="9144000" cy="5899150"/>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descr="http://www.dongbeifeng.com/bbs/attachment/image_img/0611/455334a503676.jpg"/>
          <p:cNvPicPr>
            <a:picLocks noChangeAspect="1" noChangeArrowheads="1"/>
          </p:cNvPicPr>
          <p:nvPr/>
        </p:nvPicPr>
        <p:blipFill>
          <a:blip r:embed="rId2"/>
          <a:srcRect/>
          <a:stretch>
            <a:fillRect/>
          </a:stretch>
        </p:blipFill>
        <p:spPr bwMode="auto">
          <a:xfrm>
            <a:off x="0" y="0"/>
            <a:ext cx="9187792" cy="6858000"/>
          </a:xfrm>
          <a:prstGeom prst="rect">
            <a:avLst/>
          </a:prstGeom>
          <a:noFill/>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2" name="Picture 2" descr="http://img3.fengniao.com/album/upload/110/21809/4361617_600.jpg"/>
          <p:cNvPicPr>
            <a:picLocks noChangeAspect="1" noChangeArrowheads="1"/>
          </p:cNvPicPr>
          <p:nvPr/>
        </p:nvPicPr>
        <p:blipFill>
          <a:blip r:embed="rId2"/>
          <a:srcRect/>
          <a:stretch>
            <a:fillRect/>
          </a:stretch>
        </p:blipFill>
        <p:spPr bwMode="auto">
          <a:xfrm>
            <a:off x="-1" y="0"/>
            <a:ext cx="9144001" cy="68580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dirty="0" smtClean="0"/>
              <a:t>1. </a:t>
            </a:r>
            <a:r>
              <a:rPr lang="zh-CN" altLang="en-US" dirty="0" smtClean="0"/>
              <a:t>崩落与崩塌地貌</a:t>
            </a:r>
          </a:p>
        </p:txBody>
      </p:sp>
      <p:graphicFrame>
        <p:nvGraphicFramePr>
          <p:cNvPr id="4" name="图示 3"/>
          <p:cNvGraphicFramePr/>
          <p:nvPr>
            <p:extLst>
              <p:ext uri="{D42A27DB-BD31-4B8C-83A1-F6EECF244321}">
                <p14:modId xmlns:p14="http://schemas.microsoft.com/office/powerpoint/2010/main" val="3418330957"/>
              </p:ext>
            </p:extLst>
          </p:nvPr>
        </p:nvGraphicFramePr>
        <p:xfrm>
          <a:off x="683568" y="1736749"/>
          <a:ext cx="8229600" cy="4121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en-US" altLang="zh-CN" b="1" smtClean="0">
                <a:solidFill>
                  <a:schemeClr val="tx1"/>
                </a:solidFill>
              </a:rPr>
              <a:t>2.</a:t>
            </a:r>
            <a:r>
              <a:rPr lang="zh-CN" altLang="en-US" b="1" smtClean="0">
                <a:solidFill>
                  <a:schemeClr val="tx1"/>
                </a:solidFill>
              </a:rPr>
              <a:t>风积地貌</a:t>
            </a:r>
          </a:p>
        </p:txBody>
      </p:sp>
      <p:sp>
        <p:nvSpPr>
          <p:cNvPr id="124931" name="Rectangle 3"/>
          <p:cNvSpPr>
            <a:spLocks noGrp="1" noChangeArrowheads="1"/>
          </p:cNvSpPr>
          <p:nvPr>
            <p:ph idx="1"/>
          </p:nvPr>
        </p:nvSpPr>
        <p:spPr/>
        <p:txBody>
          <a:bodyPr/>
          <a:lstStyle/>
          <a:p>
            <a:pPr eaLnBrk="1" hangingPunct="1">
              <a:buFont typeface="Wingdings" pitchFamily="2" charset="2"/>
              <a:buChar char="ü"/>
              <a:defRPr/>
            </a:pPr>
            <a:r>
              <a:rPr lang="zh-CN" altLang="en-US" sz="3600" b="0" smtClean="0">
                <a:ea typeface="黑体" pitchFamily="2" charset="-122"/>
              </a:rPr>
              <a:t>风积地貌：主要是指各种类型的沙丘。</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r>
              <a:rPr lang="zh-CN" altLang="en-US" sz="4000" b="1" dirty="0" smtClean="0">
                <a:solidFill>
                  <a:schemeClr val="tx1"/>
                </a:solidFill>
              </a:rPr>
              <a:t>新月型沙丘</a:t>
            </a:r>
          </a:p>
        </p:txBody>
      </p:sp>
      <p:pic>
        <p:nvPicPr>
          <p:cNvPr id="188419" name="Picture 4" descr="陡然升起的复合形沙丘"/>
          <p:cNvPicPr>
            <a:picLocks noGrp="1" noChangeAspect="1" noChangeArrowheads="1"/>
          </p:cNvPicPr>
          <p:nvPr>
            <p:ph idx="1"/>
          </p:nvPr>
        </p:nvPicPr>
        <p:blipFill>
          <a:blip r:embed="rId2"/>
          <a:stretch>
            <a:fillRect/>
          </a:stretch>
        </p:blipFill>
        <p:spPr>
          <a:xfrm>
            <a:off x="683568" y="1844824"/>
            <a:ext cx="4464496" cy="4754688"/>
          </a:xfrm>
          <a:noFill/>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lang="zh-CN" altLang="en-US" sz="4000" b="1" dirty="0" smtClean="0">
                <a:solidFill>
                  <a:schemeClr val="tx1"/>
                </a:solidFill>
              </a:rPr>
              <a:t>羽毛状沙丘</a:t>
            </a:r>
          </a:p>
        </p:txBody>
      </p:sp>
      <p:pic>
        <p:nvPicPr>
          <p:cNvPr id="189443" name="Picture 4" descr="羽毛状沙丘"/>
          <p:cNvPicPr>
            <a:picLocks noGrp="1" noChangeAspect="1" noChangeArrowheads="1"/>
          </p:cNvPicPr>
          <p:nvPr>
            <p:ph idx="1"/>
          </p:nvPr>
        </p:nvPicPr>
        <p:blipFill>
          <a:blip r:embed="rId2"/>
          <a:stretch>
            <a:fillRect/>
          </a:stretch>
        </p:blipFill>
        <p:spPr>
          <a:xfrm>
            <a:off x="683568" y="1844824"/>
            <a:ext cx="8075926" cy="4680520"/>
          </a:xfrm>
          <a:noFill/>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defRPr/>
            </a:pPr>
            <a:r>
              <a:rPr lang="en-US" altLang="zh-CN" dirty="0" smtClean="0">
                <a:latin typeface="Times New Roman" pitchFamily="18" charset="0"/>
              </a:rPr>
              <a:t>7.6.3 </a:t>
            </a:r>
            <a:r>
              <a:rPr lang="zh-CN" altLang="en-US" b="1" dirty="0" smtClean="0">
                <a:solidFill>
                  <a:schemeClr val="tx1"/>
                </a:solidFill>
                <a:latin typeface="Times New Roman" pitchFamily="18" charset="0"/>
              </a:rPr>
              <a:t>黄土</a:t>
            </a:r>
            <a:r>
              <a:rPr lang="zh-CN" altLang="en-US" b="1" dirty="0" smtClean="0">
                <a:solidFill>
                  <a:schemeClr val="tx1"/>
                </a:solidFill>
                <a:latin typeface="Times New Roman" pitchFamily="18" charset="0"/>
              </a:rPr>
              <a:t>与黄土地貌</a:t>
            </a:r>
          </a:p>
        </p:txBody>
      </p:sp>
      <p:sp>
        <p:nvSpPr>
          <p:cNvPr id="2" name="内容占位符 1"/>
          <p:cNvSpPr>
            <a:spLocks noGrp="1"/>
          </p:cNvSpPr>
          <p:nvPr>
            <p:ph idx="1"/>
          </p:nvPr>
        </p:nvSpPr>
        <p:spPr/>
        <p:txBody>
          <a:bodyPr/>
          <a:lstStyle/>
          <a:p>
            <a:endParaRPr lang="zh-CN" altLang="en-US"/>
          </a:p>
        </p:txBody>
      </p:sp>
      <p:graphicFrame>
        <p:nvGraphicFramePr>
          <p:cNvPr id="4" name="图示 3"/>
          <p:cNvGraphicFramePr/>
          <p:nvPr/>
        </p:nvGraphicFramePr>
        <p:xfrm>
          <a:off x="457200" y="1557338"/>
          <a:ext cx="8229600"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defRPr/>
            </a:pPr>
            <a:r>
              <a:rPr lang="zh-CN" altLang="en-US" b="1" smtClean="0">
                <a:latin typeface="Times New Roman" pitchFamily="18" charset="0"/>
              </a:rPr>
              <a:t>形成黄土地貌的外动力</a:t>
            </a:r>
          </a:p>
        </p:txBody>
      </p:sp>
      <p:graphicFrame>
        <p:nvGraphicFramePr>
          <p:cNvPr id="4" name="图示 3"/>
          <p:cNvGraphicFramePr/>
          <p:nvPr>
            <p:extLst>
              <p:ext uri="{D42A27DB-BD31-4B8C-83A1-F6EECF244321}">
                <p14:modId xmlns:p14="http://schemas.microsoft.com/office/powerpoint/2010/main" val="3090492081"/>
              </p:ext>
            </p:extLst>
          </p:nvPr>
        </p:nvGraphicFramePr>
        <p:xfrm>
          <a:off x="683568" y="1769122"/>
          <a:ext cx="7632848" cy="3604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defRPr/>
            </a:pPr>
            <a:r>
              <a:rPr lang="zh-CN" altLang="en-US" b="1" smtClean="0">
                <a:latin typeface="Times New Roman" pitchFamily="18" charset="0"/>
              </a:rPr>
              <a:t>黄土地貌</a:t>
            </a:r>
            <a:r>
              <a:rPr lang="en-US" altLang="zh-CN" b="1" smtClean="0">
                <a:latin typeface="Times New Roman" pitchFamily="18" charset="0"/>
              </a:rPr>
              <a:t>—</a:t>
            </a:r>
            <a:r>
              <a:rPr lang="zh-CN" altLang="en-US" b="1" smtClean="0">
                <a:latin typeface="Times New Roman" pitchFamily="18" charset="0"/>
              </a:rPr>
              <a:t>黄土沟谷地貌</a:t>
            </a:r>
          </a:p>
        </p:txBody>
      </p:sp>
      <p:graphicFrame>
        <p:nvGraphicFramePr>
          <p:cNvPr id="4" name="图示 3"/>
          <p:cNvGraphicFramePr/>
          <p:nvPr>
            <p:extLst>
              <p:ext uri="{D42A27DB-BD31-4B8C-83A1-F6EECF244321}">
                <p14:modId xmlns:p14="http://schemas.microsoft.com/office/powerpoint/2010/main" val="4070917402"/>
              </p:ext>
            </p:extLst>
          </p:nvPr>
        </p:nvGraphicFramePr>
        <p:xfrm>
          <a:off x="755576" y="1772816"/>
          <a:ext cx="5686436"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defRPr/>
            </a:pPr>
            <a:r>
              <a:rPr lang="zh-CN" altLang="en-US" b="1" smtClean="0">
                <a:latin typeface="Times New Roman" pitchFamily="18" charset="0"/>
              </a:rPr>
              <a:t>黄土地貌</a:t>
            </a:r>
            <a:r>
              <a:rPr lang="en-US" altLang="zh-CN" b="1" smtClean="0">
                <a:latin typeface="Times New Roman" pitchFamily="18" charset="0"/>
              </a:rPr>
              <a:t>—</a:t>
            </a:r>
            <a:r>
              <a:rPr lang="zh-CN" altLang="en-US" b="1" smtClean="0">
                <a:latin typeface="Times New Roman" pitchFamily="18" charset="0"/>
                <a:cs typeface="Times New Roman" pitchFamily="18" charset="0"/>
              </a:rPr>
              <a:t>黄土沟间地貌</a:t>
            </a:r>
          </a:p>
        </p:txBody>
      </p:sp>
      <p:graphicFrame>
        <p:nvGraphicFramePr>
          <p:cNvPr id="4" name="图示 3"/>
          <p:cNvGraphicFramePr/>
          <p:nvPr>
            <p:extLst>
              <p:ext uri="{D42A27DB-BD31-4B8C-83A1-F6EECF244321}">
                <p14:modId xmlns:p14="http://schemas.microsoft.com/office/powerpoint/2010/main" val="1779810746"/>
              </p:ext>
            </p:extLst>
          </p:nvPr>
        </p:nvGraphicFramePr>
        <p:xfrm>
          <a:off x="539552" y="1736749"/>
          <a:ext cx="7920880" cy="4852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defRPr/>
            </a:pPr>
            <a:r>
              <a:rPr lang="en-US" altLang="zh-CN" b="1" dirty="0" smtClean="0">
                <a:solidFill>
                  <a:schemeClr val="tx1"/>
                </a:solidFill>
              </a:rPr>
              <a:t>7.7 </a:t>
            </a:r>
            <a:r>
              <a:rPr lang="zh-CN" altLang="en-US" b="1" dirty="0" smtClean="0">
                <a:solidFill>
                  <a:schemeClr val="tx1"/>
                </a:solidFill>
              </a:rPr>
              <a:t>海岸</a:t>
            </a:r>
            <a:r>
              <a:rPr lang="zh-CN" altLang="en-US" b="1" dirty="0" smtClean="0">
                <a:solidFill>
                  <a:schemeClr val="tx1"/>
                </a:solidFill>
              </a:rPr>
              <a:t>与海岸地貌</a:t>
            </a:r>
          </a:p>
        </p:txBody>
      </p:sp>
      <p:sp>
        <p:nvSpPr>
          <p:cNvPr id="2" name="内容占位符 1"/>
          <p:cNvSpPr>
            <a:spLocks noGrp="1"/>
          </p:cNvSpPr>
          <p:nvPr>
            <p:ph idx="1"/>
          </p:nvPr>
        </p:nvSpPr>
        <p:spPr/>
        <p:txBody>
          <a:bodyPr/>
          <a:lstStyle/>
          <a:p>
            <a:endParaRPr lang="zh-CN" altLang="en-US"/>
          </a:p>
        </p:txBody>
      </p:sp>
      <p:graphicFrame>
        <p:nvGraphicFramePr>
          <p:cNvPr id="4" name="图示 3"/>
          <p:cNvGraphicFramePr/>
          <p:nvPr>
            <p:extLst>
              <p:ext uri="{D42A27DB-BD31-4B8C-83A1-F6EECF244321}">
                <p14:modId xmlns:p14="http://schemas.microsoft.com/office/powerpoint/2010/main" val="681526663"/>
              </p:ext>
            </p:extLst>
          </p:nvPr>
        </p:nvGraphicFramePr>
        <p:xfrm>
          <a:off x="611560" y="1756989"/>
          <a:ext cx="8229600" cy="4824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b="1" dirty="0" smtClean="0">
                <a:solidFill>
                  <a:schemeClr val="tx1"/>
                </a:solidFill>
              </a:rPr>
              <a:t>海岸</a:t>
            </a:r>
            <a:r>
              <a:rPr lang="zh-CN" altLang="en-US" b="1" dirty="0" smtClean="0">
                <a:solidFill>
                  <a:schemeClr val="tx1"/>
                </a:solidFill>
              </a:rPr>
              <a:t>地貌</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39500724"/>
              </p:ext>
            </p:extLst>
          </p:nvPr>
        </p:nvGraphicFramePr>
        <p:xfrm>
          <a:off x="611560" y="1844824"/>
          <a:ext cx="7776864"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海岸</a:t>
            </a:r>
            <a:endParaRPr lang="zh-CN" altLang="en-US" dirty="0"/>
          </a:p>
        </p:txBody>
      </p:sp>
      <p:graphicFrame>
        <p:nvGraphicFramePr>
          <p:cNvPr id="35842" name="Object 4"/>
          <p:cNvGraphicFramePr>
            <a:graphicFrameLocks noGrp="1" noChangeAspect="1"/>
          </p:cNvGraphicFramePr>
          <p:nvPr>
            <p:ph idx="1"/>
            <p:extLst>
              <p:ext uri="{D42A27DB-BD31-4B8C-83A1-F6EECF244321}">
                <p14:modId xmlns:p14="http://schemas.microsoft.com/office/powerpoint/2010/main" val="3041846435"/>
              </p:ext>
            </p:extLst>
          </p:nvPr>
        </p:nvGraphicFramePr>
        <p:xfrm>
          <a:off x="611560" y="1844824"/>
          <a:ext cx="8249475" cy="3240360"/>
        </p:xfrm>
        <a:graphic>
          <a:graphicData uri="http://schemas.openxmlformats.org/presentationml/2006/ole">
            <mc:AlternateContent xmlns:mc="http://schemas.openxmlformats.org/markup-compatibility/2006">
              <mc:Choice xmlns:v="urn:schemas-microsoft-com:vml" Requires="v">
                <p:oleObj spid="_x0000_s35961" name="位图图像" r:id="rId3" imgW="5552381" imgH="2180952" progId="PBrush">
                  <p:embed/>
                </p:oleObj>
              </mc:Choice>
              <mc:Fallback>
                <p:oleObj name="位图图像" r:id="rId3" imgW="5552381" imgH="2180952"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844824"/>
                        <a:ext cx="8249475" cy="3240360"/>
                      </a:xfrm>
                      <a:prstGeom prst="rect">
                        <a:avLst/>
                      </a:prstGeom>
                      <a:noFill/>
                      <a:ln>
                        <a:noFill/>
                      </a:ln>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smtClean="0"/>
              <a:t>崩落形成的地貌</a:t>
            </a:r>
            <a:endParaRPr lang="zh-CN" altLang="en-US" dirty="0" smtClean="0"/>
          </a:p>
        </p:txBody>
      </p:sp>
      <p:sp>
        <p:nvSpPr>
          <p:cNvPr id="23555" name="Rectangle 3"/>
          <p:cNvSpPr>
            <a:spLocks noGrp="1" noChangeArrowheads="1"/>
          </p:cNvSpPr>
          <p:nvPr>
            <p:ph idx="1"/>
          </p:nvPr>
        </p:nvSpPr>
        <p:spPr/>
        <p:txBody>
          <a:bodyPr/>
          <a:lstStyle/>
          <a:p>
            <a:pPr>
              <a:spcBef>
                <a:spcPts val="1200"/>
              </a:spcBef>
              <a:spcAft>
                <a:spcPts val="1200"/>
              </a:spcAft>
            </a:pPr>
            <a:r>
              <a:rPr lang="zh-CN" altLang="en-US" dirty="0" smtClean="0">
                <a:solidFill>
                  <a:srgbClr val="0000FF"/>
                </a:solidFill>
              </a:rPr>
              <a:t>山坡上部的崩塌崖壁</a:t>
            </a:r>
            <a:r>
              <a:rPr lang="zh-CN" altLang="en-US" sz="2800" dirty="0" smtClean="0"/>
              <a:t>：坡度大，常表现为悬崖峭壁。</a:t>
            </a:r>
          </a:p>
          <a:p>
            <a:pPr>
              <a:spcBef>
                <a:spcPts val="1200"/>
              </a:spcBef>
              <a:spcAft>
                <a:spcPts val="1200"/>
              </a:spcAft>
            </a:pPr>
            <a:r>
              <a:rPr lang="zh-CN" altLang="en-US" dirty="0" smtClean="0">
                <a:solidFill>
                  <a:srgbClr val="0000FF"/>
                </a:solidFill>
              </a:rPr>
              <a:t>坡麓的岩堆（倒石堆）</a:t>
            </a:r>
            <a:r>
              <a:rPr lang="zh-CN" altLang="en-US" sz="2800" dirty="0" smtClean="0"/>
              <a:t>：呈半锥状，上部岩块较细，下部岩块很大。</a:t>
            </a:r>
          </a:p>
          <a:p>
            <a:endParaRPr lang="en-US" altLang="zh-CN" dirty="0" smtClean="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defRPr/>
            </a:pPr>
            <a:r>
              <a:rPr lang="zh-CN" altLang="en-US" sz="3600" b="1" dirty="0" smtClean="0">
                <a:latin typeface="黑体" pitchFamily="2" charset="-122"/>
              </a:rPr>
              <a:t>夏威夷海滩</a:t>
            </a:r>
            <a:endParaRPr lang="zh-CN" altLang="en-US" sz="3600" b="1" dirty="0" smtClean="0">
              <a:latin typeface="黑体" pitchFamily="2" charset="-122"/>
            </a:endParaRPr>
          </a:p>
        </p:txBody>
      </p:sp>
      <p:pic>
        <p:nvPicPr>
          <p:cNvPr id="195587" name="Picture 4" descr="夏威夷海滩"/>
          <p:cNvPicPr>
            <a:picLocks noChangeAspect="1" noChangeArrowheads="1"/>
          </p:cNvPicPr>
          <p:nvPr/>
        </p:nvPicPr>
        <p:blipFill>
          <a:blip r:embed="rId2"/>
          <a:srcRect/>
          <a:stretch>
            <a:fillRect/>
          </a:stretch>
        </p:blipFill>
        <p:spPr bwMode="auto">
          <a:xfrm>
            <a:off x="683568" y="1736749"/>
            <a:ext cx="7524328" cy="5067165"/>
          </a:xfrm>
          <a:prstGeom prst="rect">
            <a:avLst/>
          </a:prstGeom>
          <a:noFill/>
          <a:ln w="9525">
            <a:noFill/>
            <a:miter lim="800000"/>
            <a:headEnd/>
            <a:tailEnd/>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5" descr="马来西亚海岸"/>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96611" name="Text Box 6"/>
          <p:cNvSpPr txBox="1">
            <a:spLocks noChangeArrowheads="1"/>
          </p:cNvSpPr>
          <p:nvPr/>
        </p:nvSpPr>
        <p:spPr bwMode="auto">
          <a:xfrm>
            <a:off x="5580063" y="188913"/>
            <a:ext cx="3455987" cy="701675"/>
          </a:xfrm>
          <a:prstGeom prst="rect">
            <a:avLst/>
          </a:prstGeom>
          <a:noFill/>
          <a:ln w="9525">
            <a:noFill/>
            <a:miter lim="800000"/>
            <a:headEnd/>
            <a:tailEnd/>
          </a:ln>
        </p:spPr>
        <p:txBody>
          <a:bodyPr>
            <a:spAutoFit/>
          </a:bodyPr>
          <a:lstStyle/>
          <a:p>
            <a:pPr>
              <a:spcBef>
                <a:spcPct val="50000"/>
              </a:spcBef>
            </a:pPr>
            <a:r>
              <a:rPr lang="zh-CN" altLang="en-US" sz="4000">
                <a:ea typeface="黑体" pitchFamily="2" charset="-122"/>
              </a:rPr>
              <a:t>马来西亚海滩</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5" descr="沙滩海滩图片">
            <a:hlinkClick r:id="rId2"/>
          </p:cNvPr>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5" descr="沙滩海滩图片">
            <a:hlinkClick r:id="rId2"/>
          </p:cNvPr>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5" descr="沙滩海滩图片">
            <a:hlinkClick r:id="rId2"/>
          </p:cNvPr>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Picture 5" descr="组图：全球最“性感”的海滩">
            <a:hlinkClick r:id="rId2"/>
          </p:cNvPr>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defRPr/>
            </a:pPr>
            <a:r>
              <a:rPr lang="en-US" altLang="zh-CN" dirty="0" smtClean="0"/>
              <a:t>2. </a:t>
            </a:r>
            <a:r>
              <a:rPr lang="zh-CN" altLang="en-US" b="1" dirty="0" smtClean="0"/>
              <a:t>海蚀</a:t>
            </a:r>
            <a:r>
              <a:rPr lang="zh-CN" altLang="en-US" b="1" dirty="0" smtClean="0"/>
              <a:t>地貌</a:t>
            </a:r>
          </a:p>
        </p:txBody>
      </p:sp>
      <p:graphicFrame>
        <p:nvGraphicFramePr>
          <p:cNvPr id="4" name="图示 3"/>
          <p:cNvGraphicFramePr/>
          <p:nvPr>
            <p:extLst>
              <p:ext uri="{D42A27DB-BD31-4B8C-83A1-F6EECF244321}">
                <p14:modId xmlns:p14="http://schemas.microsoft.com/office/powerpoint/2010/main" val="1495717232"/>
              </p:ext>
            </p:extLst>
          </p:nvPr>
        </p:nvGraphicFramePr>
        <p:xfrm>
          <a:off x="611560" y="1736749"/>
          <a:ext cx="8229600" cy="4564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7986.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0" name="Picture 2" descr="http://www.sanyamice.com/uploadfile/200882695286.jpg"/>
          <p:cNvPicPr>
            <a:picLocks noChangeAspect="1" noChangeArrowheads="1"/>
          </p:cNvPicPr>
          <p:nvPr/>
        </p:nvPicPr>
        <p:blipFill>
          <a:blip r:embed="rId2"/>
          <a:srcRect/>
          <a:stretch>
            <a:fillRect/>
          </a:stretch>
        </p:blipFill>
        <p:spPr bwMode="auto">
          <a:xfrm>
            <a:off x="-1" y="0"/>
            <a:ext cx="9110899" cy="6858000"/>
          </a:xfrm>
          <a:prstGeom prst="rect">
            <a:avLst/>
          </a:prstGeom>
          <a:noFill/>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8" name="Picture 2" descr="http://image1.club.sohu.com/pic/89/8c/18e1ac14f4acce6adc68c06732a88c89.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p:nvPr/>
        </p:nvSpPr>
        <p:spPr>
          <a:xfrm>
            <a:off x="7215174" y="6211669"/>
            <a:ext cx="1928826" cy="646331"/>
          </a:xfrm>
          <a:prstGeom prst="rect">
            <a:avLst/>
          </a:prstGeom>
          <a:solidFill>
            <a:schemeClr val="bg1">
              <a:lumMod val="75000"/>
            </a:schemeClr>
          </a:solidFill>
        </p:spPr>
        <p:txBody>
          <a:bodyPr wrap="square" rtlCol="0">
            <a:spAutoFit/>
          </a:bodyPr>
          <a:lstStyle/>
          <a:p>
            <a:pPr algn="ctr"/>
            <a:r>
              <a:rPr lang="zh-CN" altLang="en-US" b="1" dirty="0" smtClean="0"/>
              <a:t>白玉兰</a:t>
            </a:r>
            <a:endParaRPr lang="zh-CN" alt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descr="http://info.yqie.com/B/images/0355-t02.jpg"/>
          <p:cNvPicPr>
            <a:picLocks noChangeAspect="1" noChangeArrowheads="1"/>
          </p:cNvPicPr>
          <p:nvPr/>
        </p:nvPicPr>
        <p:blipFill>
          <a:blip r:embed="rId2"/>
          <a:srcRect/>
          <a:stretch>
            <a:fillRect/>
          </a:stretch>
        </p:blipFill>
        <p:spPr bwMode="auto">
          <a:xfrm>
            <a:off x="0" y="0"/>
            <a:ext cx="4429124" cy="6820853"/>
          </a:xfrm>
          <a:prstGeom prst="rect">
            <a:avLst/>
          </a:prstGeom>
          <a:noFill/>
        </p:spPr>
      </p:pic>
      <p:pic>
        <p:nvPicPr>
          <p:cNvPr id="242692" name="Picture 4" descr="http://jwc.bjfu.edu.cn/jpkch/2004/trqsyl/web/kejian/2/2.4.ht15.jpg"/>
          <p:cNvPicPr>
            <a:picLocks noChangeAspect="1" noChangeArrowheads="1"/>
          </p:cNvPicPr>
          <p:nvPr/>
        </p:nvPicPr>
        <p:blipFill>
          <a:blip r:embed="rId3"/>
          <a:srcRect/>
          <a:stretch>
            <a:fillRect/>
          </a:stretch>
        </p:blipFill>
        <p:spPr bwMode="auto">
          <a:xfrm>
            <a:off x="4357686" y="0"/>
            <a:ext cx="4786314" cy="6858000"/>
          </a:xfrm>
          <a:prstGeom prst="rect">
            <a:avLst/>
          </a:prstGeom>
          <a:noFill/>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2" name="Picture 2" descr="http://img1.cncn.com/w/8/3753_32202_1.jpg"/>
          <p:cNvPicPr>
            <a:picLocks noChangeAspect="1" noChangeArrowheads="1"/>
          </p:cNvPicPr>
          <p:nvPr/>
        </p:nvPicPr>
        <p:blipFill>
          <a:blip r:embed="rId2"/>
          <a:srcRect/>
          <a:stretch>
            <a:fillRect/>
          </a:stretch>
        </p:blipFill>
        <p:spPr bwMode="auto">
          <a:xfrm>
            <a:off x="0" y="0"/>
            <a:ext cx="9108822" cy="6858000"/>
          </a:xfrm>
          <a:prstGeom prst="rect">
            <a:avLst/>
          </a:prstGeom>
          <a:noFill/>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2" descr="http://www.mm616.com/Upload/newsimg2/2006123105631734.jpg"/>
          <p:cNvPicPr>
            <a:picLocks noChangeAspect="1" noChangeArrowheads="1"/>
          </p:cNvPicPr>
          <p:nvPr/>
        </p:nvPicPr>
        <p:blipFill>
          <a:blip r:embed="rId2"/>
          <a:srcRect/>
          <a:stretch>
            <a:fillRect/>
          </a:stretch>
        </p:blipFill>
        <p:spPr bwMode="auto">
          <a:xfrm>
            <a:off x="0" y="0"/>
            <a:ext cx="9135288" cy="6858000"/>
          </a:xfrm>
          <a:prstGeom prst="rect">
            <a:avLst/>
          </a:prstGeom>
          <a:noFill/>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90" name="Picture 2" descr="http://img1.gootrip.com/gootrip/_20upload/photo/2007-08-13/40045_2.jpg"/>
          <p:cNvPicPr>
            <a:picLocks noChangeAspect="1" noChangeArrowheads="1"/>
          </p:cNvPicPr>
          <p:nvPr/>
        </p:nvPicPr>
        <p:blipFill>
          <a:blip r:embed="rId2"/>
          <a:srcRect/>
          <a:stretch>
            <a:fillRect/>
          </a:stretch>
        </p:blipFill>
        <p:spPr bwMode="auto">
          <a:xfrm>
            <a:off x="-1" y="0"/>
            <a:ext cx="9143997" cy="6858000"/>
          </a:xfrm>
          <a:prstGeom prst="rect">
            <a:avLst/>
          </a:prstGeom>
          <a:noFill/>
        </p:spPr>
      </p:pic>
      <p:sp>
        <p:nvSpPr>
          <p:cNvPr id="3" name="TextBox 2"/>
          <p:cNvSpPr txBox="1"/>
          <p:nvPr/>
        </p:nvSpPr>
        <p:spPr>
          <a:xfrm>
            <a:off x="-32" y="0"/>
            <a:ext cx="4357718" cy="646331"/>
          </a:xfrm>
          <a:prstGeom prst="rect">
            <a:avLst/>
          </a:prstGeom>
          <a:solidFill>
            <a:schemeClr val="bg2">
              <a:lumMod val="75000"/>
            </a:schemeClr>
          </a:solidFill>
        </p:spPr>
        <p:txBody>
          <a:bodyPr wrap="square" rtlCol="0">
            <a:spAutoFit/>
          </a:bodyPr>
          <a:lstStyle/>
          <a:p>
            <a:pPr algn="ctr"/>
            <a:r>
              <a:rPr lang="zh-CN" altLang="en-US" b="1" dirty="0" smtClean="0"/>
              <a:t>台湾野柳海蚀地貌</a:t>
            </a:r>
            <a:endParaRPr lang="zh-CN" altLang="en-US" b="1"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0" name="Picture 2" descr="http://images3.ctrip.com/wri/images/200902/202085521725213754734.jpg"/>
          <p:cNvPicPr>
            <a:picLocks noChangeAspect="1" noChangeArrowheads="1"/>
          </p:cNvPicPr>
          <p:nvPr/>
        </p:nvPicPr>
        <p:blipFill>
          <a:blip r:embed="rId2"/>
          <a:srcRect/>
          <a:stretch>
            <a:fillRect/>
          </a:stretch>
        </p:blipFill>
        <p:spPr bwMode="auto">
          <a:xfrm>
            <a:off x="-1" y="0"/>
            <a:ext cx="9143999" cy="6858000"/>
          </a:xfrm>
          <a:prstGeom prst="rect">
            <a:avLst/>
          </a:prstGeom>
          <a:noFill/>
        </p:spPr>
      </p:pic>
      <p:sp>
        <p:nvSpPr>
          <p:cNvPr id="3" name="TextBox 2"/>
          <p:cNvSpPr txBox="1"/>
          <p:nvPr/>
        </p:nvSpPr>
        <p:spPr>
          <a:xfrm>
            <a:off x="-32" y="0"/>
            <a:ext cx="4357718" cy="646331"/>
          </a:xfrm>
          <a:prstGeom prst="rect">
            <a:avLst/>
          </a:prstGeom>
          <a:solidFill>
            <a:schemeClr val="bg2">
              <a:lumMod val="75000"/>
            </a:schemeClr>
          </a:solidFill>
        </p:spPr>
        <p:txBody>
          <a:bodyPr wrap="square" rtlCol="0">
            <a:spAutoFit/>
          </a:bodyPr>
          <a:lstStyle/>
          <a:p>
            <a:pPr algn="ctr"/>
            <a:r>
              <a:rPr lang="zh-CN" altLang="en-US" b="1" dirty="0" smtClean="0"/>
              <a:t>台湾野柳海蚀地貌</a:t>
            </a:r>
            <a:endParaRPr lang="zh-CN" altLang="en-US" b="1"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4" name="Picture 2" descr="http://img2.fengniao.com/product/20/127/cerQOfFmIuYyU.jpg"/>
          <p:cNvPicPr>
            <a:picLocks noChangeAspect="1" noChangeArrowheads="1"/>
          </p:cNvPicPr>
          <p:nvPr/>
        </p:nvPicPr>
        <p:blipFill>
          <a:blip r:embed="rId2"/>
          <a:srcRect/>
          <a:stretch>
            <a:fillRect/>
          </a:stretch>
        </p:blipFill>
        <p:spPr bwMode="auto">
          <a:xfrm>
            <a:off x="0" y="0"/>
            <a:ext cx="9184657" cy="6858000"/>
          </a:xfrm>
          <a:prstGeom prst="rect">
            <a:avLst/>
          </a:prstGeom>
          <a:noFill/>
        </p:spPr>
      </p:pic>
      <p:sp>
        <p:nvSpPr>
          <p:cNvPr id="3" name="TextBox 2"/>
          <p:cNvSpPr txBox="1"/>
          <p:nvPr/>
        </p:nvSpPr>
        <p:spPr>
          <a:xfrm>
            <a:off x="-32" y="0"/>
            <a:ext cx="4357718" cy="646331"/>
          </a:xfrm>
          <a:prstGeom prst="rect">
            <a:avLst/>
          </a:prstGeom>
          <a:solidFill>
            <a:schemeClr val="bg2">
              <a:lumMod val="75000"/>
            </a:schemeClr>
          </a:solidFill>
        </p:spPr>
        <p:txBody>
          <a:bodyPr wrap="square" rtlCol="0">
            <a:spAutoFit/>
          </a:bodyPr>
          <a:lstStyle/>
          <a:p>
            <a:pPr algn="ctr"/>
            <a:r>
              <a:rPr lang="zh-CN" altLang="en-US" b="1" dirty="0" smtClean="0"/>
              <a:t>台湾野柳海蚀地貌</a:t>
            </a:r>
            <a:endParaRPr lang="zh-CN" altLang="en-US" b="1"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6" name="Picture 2" descr="http://images3.ctrip.com/wri/images/200902/202085521725213718734.jpg">
            <a:hlinkClick r:id="rId2"/>
          </p:cNvPr>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3" name="TextBox 2"/>
          <p:cNvSpPr txBox="1"/>
          <p:nvPr/>
        </p:nvSpPr>
        <p:spPr>
          <a:xfrm>
            <a:off x="-32" y="0"/>
            <a:ext cx="4357718" cy="646331"/>
          </a:xfrm>
          <a:prstGeom prst="rect">
            <a:avLst/>
          </a:prstGeom>
          <a:solidFill>
            <a:schemeClr val="bg2">
              <a:lumMod val="75000"/>
            </a:schemeClr>
          </a:solidFill>
        </p:spPr>
        <p:txBody>
          <a:bodyPr wrap="square" rtlCol="0">
            <a:spAutoFit/>
          </a:bodyPr>
          <a:lstStyle/>
          <a:p>
            <a:pPr algn="ctr"/>
            <a:r>
              <a:rPr lang="zh-CN" altLang="en-US" b="1" dirty="0" smtClean="0"/>
              <a:t>台湾野柳海蚀地貌</a:t>
            </a:r>
            <a:endParaRPr lang="zh-CN" altLang="en-US" b="1"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2" name="Picture 2" descr="http://sszx.nh.edu.sh.cn/kj/dili6shang/%CA%C0%BD%E7%B7%D6%B9%FA%C6%AA/aodaliya/%B6%AB%B2%BF%BA%A3%CA%B4%B5%D8%C3%B2.jpg"/>
          <p:cNvPicPr>
            <a:picLocks noChangeAspect="1" noChangeArrowheads="1"/>
          </p:cNvPicPr>
          <p:nvPr/>
        </p:nvPicPr>
        <p:blipFill>
          <a:blip r:embed="rId2"/>
          <a:srcRect/>
          <a:stretch>
            <a:fillRect/>
          </a:stretch>
        </p:blipFill>
        <p:spPr bwMode="auto">
          <a:xfrm>
            <a:off x="0" y="0"/>
            <a:ext cx="9171174" cy="6858000"/>
          </a:xfrm>
          <a:prstGeom prst="rect">
            <a:avLst/>
          </a:prstGeom>
          <a:noFill/>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8" name="Picture 2" descr="http://img.3608.com/UpFiles/Pic/2008/12/01/11/20081201112421750.jpg"/>
          <p:cNvPicPr>
            <a:picLocks noChangeAspect="1" noChangeArrowheads="1"/>
          </p:cNvPicPr>
          <p:nvPr/>
        </p:nvPicPr>
        <p:blipFill>
          <a:blip r:embed="rId2"/>
          <a:srcRect/>
          <a:stretch>
            <a:fillRect/>
          </a:stretch>
        </p:blipFill>
        <p:spPr bwMode="auto">
          <a:xfrm>
            <a:off x="-1" y="0"/>
            <a:ext cx="9144001" cy="6858000"/>
          </a:xfrm>
          <a:prstGeom prst="rect">
            <a:avLst/>
          </a:prstGeom>
          <a:noFill/>
        </p:spPr>
      </p:pic>
      <p:sp>
        <p:nvSpPr>
          <p:cNvPr id="3" name="TextBox 2"/>
          <p:cNvSpPr txBox="1"/>
          <p:nvPr/>
        </p:nvSpPr>
        <p:spPr>
          <a:xfrm>
            <a:off x="6156176" y="6165304"/>
            <a:ext cx="3071802" cy="646331"/>
          </a:xfrm>
          <a:prstGeom prst="rect">
            <a:avLst/>
          </a:prstGeom>
          <a:solidFill>
            <a:schemeClr val="tx1"/>
          </a:solidFill>
          <a:effectLst>
            <a:softEdge rad="63500"/>
          </a:effectLst>
        </p:spPr>
        <p:txBody>
          <a:bodyPr wrap="square" rtlCol="0">
            <a:spAutoFit/>
          </a:bodyPr>
          <a:lstStyle/>
          <a:p>
            <a:pPr algn="ctr"/>
            <a:r>
              <a:rPr lang="zh-CN" altLang="en-US" b="1" dirty="0" smtClean="0">
                <a:solidFill>
                  <a:schemeClr val="accent2">
                    <a:lumMod val="50000"/>
                  </a:schemeClr>
                </a:solidFill>
              </a:rPr>
              <a:t>古海蚀地貌</a:t>
            </a:r>
            <a:endParaRPr lang="zh-CN" altLang="en-US" b="1" dirty="0">
              <a:solidFill>
                <a:schemeClr val="accent2">
                  <a:lumMod val="50000"/>
                </a:schemeClr>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defRPr/>
            </a:pPr>
            <a:r>
              <a:rPr lang="zh-CN" altLang="en-US" b="1" smtClean="0"/>
              <a:t>海岸地貌</a:t>
            </a:r>
            <a:r>
              <a:rPr lang="en-US" altLang="zh-CN" b="1" smtClean="0"/>
              <a:t>—</a:t>
            </a:r>
            <a:r>
              <a:rPr lang="zh-CN" altLang="en-US" b="1" smtClean="0"/>
              <a:t>海积地貌</a:t>
            </a:r>
          </a:p>
        </p:txBody>
      </p:sp>
      <p:graphicFrame>
        <p:nvGraphicFramePr>
          <p:cNvPr id="4" name="图示 3"/>
          <p:cNvGraphicFramePr/>
          <p:nvPr>
            <p:extLst>
              <p:ext uri="{D42A27DB-BD31-4B8C-83A1-F6EECF244321}">
                <p14:modId xmlns:p14="http://schemas.microsoft.com/office/powerpoint/2010/main" val="3511226678"/>
              </p:ext>
            </p:extLst>
          </p:nvPr>
        </p:nvGraphicFramePr>
        <p:xfrm>
          <a:off x="611560" y="1772816"/>
          <a:ext cx="8075240" cy="396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en-US" altLang="zh-CN" dirty="0" smtClean="0"/>
              <a:t>7.7.2 </a:t>
            </a:r>
            <a:r>
              <a:rPr lang="zh-CN" altLang="en-US" b="1" dirty="0" smtClean="0"/>
              <a:t>海底地貌</a:t>
            </a:r>
            <a:endParaRPr lang="zh-CN" altLang="en-US" b="1" dirty="0" smtClean="0"/>
          </a:p>
        </p:txBody>
      </p:sp>
      <p:graphicFrame>
        <p:nvGraphicFramePr>
          <p:cNvPr id="4" name="图示 3"/>
          <p:cNvGraphicFramePr/>
          <p:nvPr>
            <p:extLst>
              <p:ext uri="{D42A27DB-BD31-4B8C-83A1-F6EECF244321}">
                <p14:modId xmlns:p14="http://schemas.microsoft.com/office/powerpoint/2010/main" val="172944601"/>
              </p:ext>
            </p:extLst>
          </p:nvPr>
        </p:nvGraphicFramePr>
        <p:xfrm>
          <a:off x="611560" y="1556792"/>
          <a:ext cx="8229600" cy="4997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descr="http://image.xinmin.cn/2010/04/26/20100426094522894915.jpg"/>
          <p:cNvPicPr>
            <a:picLocks noGrp="1" noChangeAspect="1" noChangeArrowheads="1"/>
          </p:cNvPicPr>
          <p:nvPr>
            <p:ph idx="1"/>
          </p:nvPr>
        </p:nvPicPr>
        <p:blipFill>
          <a:blip r:embed="rId2"/>
          <a:srcRect/>
          <a:stretch>
            <a:fillRect/>
          </a:stretch>
        </p:blipFill>
        <p:spPr bwMode="auto">
          <a:xfrm>
            <a:off x="0" y="0"/>
            <a:ext cx="9144000" cy="6866626"/>
          </a:xfrm>
          <a:prstGeom prst="rect">
            <a:avLst/>
          </a:prstGeom>
          <a:noFill/>
        </p:spPr>
      </p:pic>
      <p:sp>
        <p:nvSpPr>
          <p:cNvPr id="5" name="TextBox 4"/>
          <p:cNvSpPr txBox="1"/>
          <p:nvPr/>
        </p:nvSpPr>
        <p:spPr>
          <a:xfrm>
            <a:off x="0" y="0"/>
            <a:ext cx="5786446" cy="707886"/>
          </a:xfrm>
          <a:prstGeom prst="rect">
            <a:avLst/>
          </a:prstGeom>
          <a:solidFill>
            <a:schemeClr val="bg2">
              <a:lumMod val="50000"/>
            </a:schemeClr>
          </a:solidFill>
        </p:spPr>
        <p:txBody>
          <a:bodyPr wrap="square" rtlCol="0">
            <a:spAutoFit/>
          </a:bodyPr>
          <a:lstStyle/>
          <a:p>
            <a:pPr algn="ctr"/>
            <a:r>
              <a:rPr lang="zh-CN" altLang="en-US" sz="4000" dirty="0" smtClean="0">
                <a:latin typeface="+mj-ea"/>
                <a:ea typeface="+mj-ea"/>
              </a:rPr>
              <a:t>崩落对高速公路的影响</a:t>
            </a:r>
            <a:endParaRPr lang="zh-CN" altLang="en-US" sz="4000" dirty="0">
              <a:latin typeface="+mj-ea"/>
              <a:ea typeface="+mj-ea"/>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海底地貌</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025438471"/>
              </p:ext>
            </p:extLst>
          </p:nvPr>
        </p:nvGraphicFramePr>
        <p:xfrm>
          <a:off x="457200" y="173672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5" descr="0007"/>
          <p:cNvPicPr>
            <a:picLocks noChangeAspect="1" noChangeArrowheads="1"/>
          </p:cNvPicPr>
          <p:nvPr/>
        </p:nvPicPr>
        <p:blipFill>
          <a:blip r:embed="rId2"/>
          <a:srcRect/>
          <a:stretch>
            <a:fillRect/>
          </a:stretch>
        </p:blipFill>
        <p:spPr bwMode="auto">
          <a:xfrm>
            <a:off x="0" y="0"/>
            <a:ext cx="9144000" cy="6884988"/>
          </a:xfrm>
          <a:prstGeom prst="rect">
            <a:avLst/>
          </a:prstGeom>
          <a:noFill/>
          <a:ln w="9525">
            <a:noFill/>
            <a:miter lim="800000"/>
            <a:headEnd/>
            <a:tailEnd/>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type="title"/>
          </p:nvPr>
        </p:nvSpPr>
        <p:spPr/>
        <p:txBody>
          <a:bodyPr/>
          <a:lstStyle/>
          <a:p>
            <a:pPr eaLnBrk="1" hangingPunct="1">
              <a:defRPr/>
            </a:pPr>
            <a:r>
              <a:rPr lang="zh-CN" altLang="en-US" smtClean="0"/>
              <a:t>海底沉积物</a:t>
            </a:r>
          </a:p>
        </p:txBody>
      </p:sp>
      <p:sp>
        <p:nvSpPr>
          <p:cNvPr id="140293" name="Rectangle 5"/>
          <p:cNvSpPr>
            <a:spLocks noGrp="1" noChangeArrowheads="1"/>
          </p:cNvSpPr>
          <p:nvPr>
            <p:ph idx="1"/>
          </p:nvPr>
        </p:nvSpPr>
        <p:spPr/>
        <p:txBody>
          <a:bodyPr/>
          <a:lstStyle/>
          <a:p>
            <a:pPr eaLnBrk="1" hangingPunct="1">
              <a:defRPr/>
            </a:pPr>
            <a:r>
              <a:rPr lang="zh-CN" altLang="en-US" smtClean="0"/>
              <a:t>包括：</a:t>
            </a:r>
          </a:p>
          <a:p>
            <a:pPr lvl="1" eaLnBrk="1" hangingPunct="1">
              <a:defRPr/>
            </a:pPr>
            <a:r>
              <a:rPr lang="zh-CN" altLang="en-US" smtClean="0"/>
              <a:t>机械沉积</a:t>
            </a:r>
          </a:p>
          <a:p>
            <a:pPr lvl="1" eaLnBrk="1" hangingPunct="1">
              <a:defRPr/>
            </a:pPr>
            <a:r>
              <a:rPr lang="zh-CN" altLang="en-US" smtClean="0"/>
              <a:t>生物沉积</a:t>
            </a:r>
          </a:p>
          <a:p>
            <a:pPr lvl="1" eaLnBrk="1" hangingPunct="1">
              <a:defRPr/>
            </a:pPr>
            <a:r>
              <a:rPr lang="zh-CN" altLang="en-US" smtClean="0"/>
              <a:t>化学沉积</a:t>
            </a:r>
          </a:p>
          <a:p>
            <a:pPr eaLnBrk="1" hangingPunct="1">
              <a:defRPr/>
            </a:pPr>
            <a:r>
              <a:rPr lang="zh-CN" altLang="en-US" smtClean="0"/>
              <a:t>根据离海远近可分为：</a:t>
            </a:r>
          </a:p>
          <a:p>
            <a:pPr lvl="1" eaLnBrk="1" hangingPunct="1">
              <a:defRPr/>
            </a:pPr>
            <a:r>
              <a:rPr lang="zh-CN" altLang="en-US" smtClean="0"/>
              <a:t>近海沉积</a:t>
            </a:r>
          </a:p>
          <a:p>
            <a:pPr lvl="1" eaLnBrk="1" hangingPunct="1">
              <a:defRPr/>
            </a:pPr>
            <a:r>
              <a:rPr lang="zh-CN" altLang="en-US" smtClean="0"/>
              <a:t>远海沉积</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4"/>
          <p:cNvSpPr>
            <a:spLocks noGrp="1" noChangeArrowheads="1"/>
          </p:cNvSpPr>
          <p:nvPr>
            <p:ph type="title"/>
          </p:nvPr>
        </p:nvSpPr>
        <p:spPr/>
        <p:txBody>
          <a:bodyPr/>
          <a:lstStyle/>
          <a:p>
            <a:pPr eaLnBrk="1" hangingPunct="1">
              <a:defRPr/>
            </a:pPr>
            <a:r>
              <a:rPr lang="zh-CN" altLang="en-US" dirty="0" smtClean="0"/>
              <a:t>本章小结</a:t>
            </a:r>
          </a:p>
        </p:txBody>
      </p:sp>
      <p:graphicFrame>
        <p:nvGraphicFramePr>
          <p:cNvPr id="4" name="图示 3"/>
          <p:cNvGraphicFramePr/>
          <p:nvPr>
            <p:extLst>
              <p:ext uri="{D42A27DB-BD31-4B8C-83A1-F6EECF244321}">
                <p14:modId xmlns:p14="http://schemas.microsoft.com/office/powerpoint/2010/main" val="442402829"/>
              </p:ext>
            </p:extLst>
          </p:nvPr>
        </p:nvGraphicFramePr>
        <p:xfrm>
          <a:off x="611560" y="1743483"/>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descr="http://image.xinmin.cn/2010/04/25/20100425202937889133.jpg"/>
          <p:cNvPicPr>
            <a:picLocks noChangeAspect="1" noChangeArrowheads="1"/>
          </p:cNvPicPr>
          <p:nvPr/>
        </p:nvPicPr>
        <p:blipFill>
          <a:blip r:embed="rId2"/>
          <a:srcRect/>
          <a:stretch>
            <a:fillRect/>
          </a:stretch>
        </p:blipFill>
        <p:spPr bwMode="auto">
          <a:xfrm>
            <a:off x="0" y="0"/>
            <a:ext cx="9115450" cy="6858000"/>
          </a:xfrm>
          <a:prstGeom prst="rect">
            <a:avLst/>
          </a:prstGeom>
          <a:noFill/>
        </p:spPr>
      </p:pic>
      <p:sp>
        <p:nvSpPr>
          <p:cNvPr id="5" name="TextBox 4"/>
          <p:cNvSpPr txBox="1"/>
          <p:nvPr/>
        </p:nvSpPr>
        <p:spPr>
          <a:xfrm>
            <a:off x="3286148" y="6088559"/>
            <a:ext cx="5786446" cy="707886"/>
          </a:xfrm>
          <a:prstGeom prst="rect">
            <a:avLst/>
          </a:prstGeom>
          <a:solidFill>
            <a:schemeClr val="bg2">
              <a:lumMod val="50000"/>
            </a:schemeClr>
          </a:solidFill>
        </p:spPr>
        <p:txBody>
          <a:bodyPr wrap="square" rtlCol="0">
            <a:spAutoFit/>
          </a:bodyPr>
          <a:lstStyle/>
          <a:p>
            <a:pPr algn="ctr"/>
            <a:r>
              <a:rPr lang="zh-CN" altLang="en-US" sz="4000" dirty="0" smtClean="0">
                <a:latin typeface="+mj-ea"/>
                <a:ea typeface="+mj-ea"/>
              </a:rPr>
              <a:t>崩落对高速公路的影响</a:t>
            </a:r>
            <a:endParaRPr lang="zh-CN" altLang="en-US" sz="4000" dirty="0">
              <a:latin typeface="+mj-ea"/>
              <a:ea typeface="+mj-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mtClean="0"/>
              <a:t>崩塌地貌</a:t>
            </a:r>
            <a:endParaRPr lang="zh-CN" altLang="en-US" dirty="0"/>
          </a:p>
        </p:txBody>
      </p:sp>
      <p:graphicFrame>
        <p:nvGraphicFramePr>
          <p:cNvPr id="1026" name="Object 4"/>
          <p:cNvGraphicFramePr>
            <a:graphicFrameLocks noGrp="1" noChangeAspect="1"/>
          </p:cNvGraphicFramePr>
          <p:nvPr>
            <p:ph idx="1"/>
            <p:extLst>
              <p:ext uri="{D42A27DB-BD31-4B8C-83A1-F6EECF244321}">
                <p14:modId xmlns:p14="http://schemas.microsoft.com/office/powerpoint/2010/main" val="3710187776"/>
              </p:ext>
            </p:extLst>
          </p:nvPr>
        </p:nvGraphicFramePr>
        <p:xfrm>
          <a:off x="1125968" y="1736725"/>
          <a:ext cx="6892064" cy="4525963"/>
        </p:xfrm>
        <a:graphic>
          <a:graphicData uri="http://schemas.openxmlformats.org/presentationml/2006/ole">
            <mc:AlternateContent xmlns:mc="http://schemas.openxmlformats.org/markup-compatibility/2006">
              <mc:Choice xmlns:v="urn:schemas-microsoft-com:vml" Requires="v">
                <p:oleObj spid="_x0000_s1147" name="位图图像" r:id="rId3" imgW="7744906" imgH="5087060" progId="PBrush">
                  <p:embed/>
                </p:oleObj>
              </mc:Choice>
              <mc:Fallback>
                <p:oleObj name="位图图像" r:id="rId3" imgW="7744906" imgH="5087060"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68" y="1736725"/>
                        <a:ext cx="6892064"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smtClean="0"/>
              <a:t>2. </a:t>
            </a:r>
            <a:r>
              <a:rPr lang="zh-CN" altLang="en-US" dirty="0" smtClean="0"/>
              <a:t>滑落与滑坡地貌</a:t>
            </a:r>
          </a:p>
        </p:txBody>
      </p:sp>
      <p:graphicFrame>
        <p:nvGraphicFramePr>
          <p:cNvPr id="4" name="图示 3"/>
          <p:cNvGraphicFramePr/>
          <p:nvPr>
            <p:extLst>
              <p:ext uri="{D42A27DB-BD31-4B8C-83A1-F6EECF244321}">
                <p14:modId xmlns:p14="http://schemas.microsoft.com/office/powerpoint/2010/main" val="2255007127"/>
              </p:ext>
            </p:extLst>
          </p:nvPr>
        </p:nvGraphicFramePr>
        <p:xfrm>
          <a:off x="611560" y="1757878"/>
          <a:ext cx="8229600" cy="39753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lang="zh-CN" altLang="en-US" b="1" dirty="0" smtClean="0"/>
              <a:t>坡体滑落因素</a:t>
            </a:r>
          </a:p>
        </p:txBody>
      </p:sp>
      <p:graphicFrame>
        <p:nvGraphicFramePr>
          <p:cNvPr id="4" name="图示 3"/>
          <p:cNvGraphicFramePr/>
          <p:nvPr>
            <p:extLst>
              <p:ext uri="{D42A27DB-BD31-4B8C-83A1-F6EECF244321}">
                <p14:modId xmlns:p14="http://schemas.microsoft.com/office/powerpoint/2010/main" val="2200561716"/>
              </p:ext>
            </p:extLst>
          </p:nvPr>
        </p:nvGraphicFramePr>
        <p:xfrm>
          <a:off x="755576" y="1844824"/>
          <a:ext cx="7848872" cy="2772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坡体滑落因素</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198064915"/>
              </p:ext>
            </p:extLst>
          </p:nvPr>
        </p:nvGraphicFramePr>
        <p:xfrm>
          <a:off x="683568" y="1808733"/>
          <a:ext cx="7859216" cy="3852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552288917"/>
              </p:ext>
            </p:extLst>
          </p:nvPr>
        </p:nvGraphicFramePr>
        <p:xfrm>
          <a:off x="611560" y="1700808"/>
          <a:ext cx="8229600"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a:xfrm>
            <a:off x="454369" y="25912"/>
            <a:ext cx="8229600" cy="1143000"/>
          </a:xfrm>
        </p:spPr>
        <p:txBody>
          <a:bodyPr/>
          <a:lstStyle/>
          <a:p>
            <a:r>
              <a:rPr lang="zh-CN" altLang="en-US" dirty="0" smtClean="0"/>
              <a:t>本章导读</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5"/>
          <p:cNvSpPr>
            <a:spLocks noGrp="1" noChangeArrowheads="1"/>
          </p:cNvSpPr>
          <p:nvPr>
            <p:ph type="title"/>
          </p:nvPr>
        </p:nvSpPr>
        <p:spPr/>
        <p:txBody>
          <a:bodyPr/>
          <a:lstStyle/>
          <a:p>
            <a:pPr eaLnBrk="1" hangingPunct="1">
              <a:defRPr/>
            </a:pPr>
            <a:r>
              <a:rPr lang="zh-CN" altLang="en-US" b="1" smtClean="0"/>
              <a:t>滑坡的形态图</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4048718470"/>
              </p:ext>
            </p:extLst>
          </p:nvPr>
        </p:nvGraphicFramePr>
        <p:xfrm>
          <a:off x="683568" y="1772816"/>
          <a:ext cx="7842507" cy="4104456"/>
        </p:xfrm>
        <a:graphic>
          <a:graphicData uri="http://schemas.openxmlformats.org/presentationml/2006/ole">
            <mc:AlternateContent xmlns:mc="http://schemas.openxmlformats.org/markup-compatibility/2006">
              <mc:Choice xmlns:v="urn:schemas-microsoft-com:vml" Requires="v">
                <p:oleObj spid="_x0000_s2169" name="位图图像" r:id="rId3" imgW="6897063" imgH="3610479" progId="PBrush">
                  <p:embed/>
                </p:oleObj>
              </mc:Choice>
              <mc:Fallback>
                <p:oleObj name="位图图像" r:id="rId3" imgW="6897063" imgH="3610479"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772816"/>
                        <a:ext cx="7842507" cy="4104456"/>
                      </a:xfrm>
                      <a:prstGeom prst="rect">
                        <a:avLst/>
                      </a:prstGeom>
                      <a:noFill/>
                      <a:ln>
                        <a:noFill/>
                      </a:ln>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descr="http://www.people.com.cn/mediafile/200311/18/F2003111803145500000.jpg"/>
          <p:cNvPicPr>
            <a:picLocks noChangeAspect="1" noChangeArrowheads="1"/>
          </p:cNvPicPr>
          <p:nvPr/>
        </p:nvPicPr>
        <p:blipFill>
          <a:blip r:embed="rId2"/>
          <a:srcRect/>
          <a:stretch>
            <a:fillRect/>
          </a:stretch>
        </p:blipFill>
        <p:spPr bwMode="auto">
          <a:xfrm>
            <a:off x="683568" y="1772816"/>
            <a:ext cx="6156176" cy="4620755"/>
          </a:xfrm>
          <a:prstGeom prst="rect">
            <a:avLst/>
          </a:prstGeom>
          <a:noFill/>
        </p:spPr>
      </p:pic>
      <p:sp>
        <p:nvSpPr>
          <p:cNvPr id="2" name="标题 1"/>
          <p:cNvSpPr>
            <a:spLocks noGrp="1"/>
          </p:cNvSpPr>
          <p:nvPr>
            <p:ph type="title"/>
          </p:nvPr>
        </p:nvSpPr>
        <p:spPr/>
        <p:txBody>
          <a:bodyPr/>
          <a:lstStyle/>
          <a:p>
            <a:r>
              <a:rPr lang="zh-CN" altLang="en-US" dirty="0" smtClean="0"/>
              <a:t>洛川枣子沟滑坡地貌</a:t>
            </a:r>
            <a:endParaRPr lang="zh-CN" altLang="en-US" dirty="0"/>
          </a:p>
        </p:txBody>
      </p:sp>
      <p:sp>
        <p:nvSpPr>
          <p:cNvPr id="3" name="圆角矩形标注 2"/>
          <p:cNvSpPr/>
          <p:nvPr/>
        </p:nvSpPr>
        <p:spPr>
          <a:xfrm>
            <a:off x="3923928" y="3795161"/>
            <a:ext cx="1224136" cy="576064"/>
          </a:xfrm>
          <a:prstGeom prst="wedgeRoundRectCallout">
            <a:avLst>
              <a:gd name="adj1" fmla="val -44309"/>
              <a:gd name="adj2" fmla="val 9764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滑坡壁</a:t>
            </a:r>
            <a:endParaRPr lang="zh-CN" altLang="en-US" sz="2400" b="1"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descr="http://www.cigem.gov.cn/uploadfile/2004101716208358.jpg"/>
          <p:cNvPicPr>
            <a:picLocks noChangeAspect="1" noChangeArrowheads="1"/>
          </p:cNvPicPr>
          <p:nvPr/>
        </p:nvPicPr>
        <p:blipFill>
          <a:blip r:embed="rId2"/>
          <a:srcRect/>
          <a:stretch>
            <a:fillRect/>
          </a:stretch>
        </p:blipFill>
        <p:spPr bwMode="auto">
          <a:xfrm>
            <a:off x="683568" y="1772816"/>
            <a:ext cx="6030416" cy="4522812"/>
          </a:xfrm>
          <a:prstGeom prst="rect">
            <a:avLst/>
          </a:prstGeom>
          <a:noFill/>
        </p:spPr>
      </p:pic>
      <p:sp>
        <p:nvSpPr>
          <p:cNvPr id="3" name="标题 2"/>
          <p:cNvSpPr>
            <a:spLocks noGrp="1"/>
          </p:cNvSpPr>
          <p:nvPr>
            <p:ph type="title"/>
          </p:nvPr>
        </p:nvSpPr>
        <p:spPr/>
        <p:txBody>
          <a:bodyPr/>
          <a:lstStyle/>
          <a:p>
            <a:r>
              <a:rPr lang="zh-CN" altLang="en-US" dirty="0" smtClean="0"/>
              <a:t>滑坡</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利用遥感技术监测滑坡</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1772816"/>
            <a:ext cx="7129111" cy="5040560"/>
          </a:xfrm>
        </p:spPr>
      </p:pic>
    </p:spTree>
    <p:extLst>
      <p:ext uri="{BB962C8B-B14F-4D97-AF65-F5344CB8AC3E}">
        <p14:creationId xmlns:p14="http://schemas.microsoft.com/office/powerpoint/2010/main" val="2248683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利用遥感技术监测滑坡</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1772816"/>
            <a:ext cx="7200800" cy="5091247"/>
          </a:xfrm>
        </p:spPr>
      </p:pic>
    </p:spTree>
    <p:extLst>
      <p:ext uri="{BB962C8B-B14F-4D97-AF65-F5344CB8AC3E}">
        <p14:creationId xmlns:p14="http://schemas.microsoft.com/office/powerpoint/2010/main" val="824478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利用遥感技术监测滑坡</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568" y="1772816"/>
            <a:ext cx="7056784" cy="4989422"/>
          </a:xfrm>
        </p:spPr>
      </p:pic>
    </p:spTree>
    <p:extLst>
      <p:ext uri="{BB962C8B-B14F-4D97-AF65-F5344CB8AC3E}">
        <p14:creationId xmlns:p14="http://schemas.microsoft.com/office/powerpoint/2010/main" val="174771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zh-CN" dirty="0" smtClean="0"/>
              <a:t>3. </a:t>
            </a:r>
            <a:r>
              <a:rPr lang="zh-CN" altLang="en-US" dirty="0" smtClean="0"/>
              <a:t>蠕动 </a:t>
            </a:r>
            <a:endParaRPr lang="zh-CN" altLang="en-US" dirty="0" smtClean="0"/>
          </a:p>
        </p:txBody>
      </p:sp>
      <p:graphicFrame>
        <p:nvGraphicFramePr>
          <p:cNvPr id="4" name="图示 3"/>
          <p:cNvGraphicFramePr/>
          <p:nvPr>
            <p:extLst>
              <p:ext uri="{D42A27DB-BD31-4B8C-83A1-F6EECF244321}">
                <p14:modId xmlns:p14="http://schemas.microsoft.com/office/powerpoint/2010/main" val="2425744556"/>
              </p:ext>
            </p:extLst>
          </p:nvPr>
        </p:nvGraphicFramePr>
        <p:xfrm>
          <a:off x="683568" y="1628800"/>
          <a:ext cx="7992888" cy="3744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rPr>
              <a:t>蠕动的发生地点及结果</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888241189"/>
              </p:ext>
            </p:extLst>
          </p:nvPr>
        </p:nvGraphicFramePr>
        <p:xfrm>
          <a:off x="457200" y="1736725"/>
          <a:ext cx="8229600" cy="4212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en-US" altLang="zh-CN" dirty="0" smtClean="0">
                <a:latin typeface="黑体" pitchFamily="2" charset="-122"/>
              </a:rPr>
              <a:t>7.3 </a:t>
            </a:r>
            <a:r>
              <a:rPr lang="zh-CN" altLang="en-US" b="1" dirty="0" smtClean="0">
                <a:solidFill>
                  <a:schemeClr val="tx1"/>
                </a:solidFill>
                <a:latin typeface="黑体" pitchFamily="2" charset="-122"/>
              </a:rPr>
              <a:t>流水地貌</a:t>
            </a:r>
          </a:p>
        </p:txBody>
      </p:sp>
      <p:graphicFrame>
        <p:nvGraphicFramePr>
          <p:cNvPr id="4" name="图示 3"/>
          <p:cNvGraphicFramePr/>
          <p:nvPr>
            <p:extLst>
              <p:ext uri="{D42A27DB-BD31-4B8C-83A1-F6EECF244321}">
                <p14:modId xmlns:p14="http://schemas.microsoft.com/office/powerpoint/2010/main" val="3920500357"/>
              </p:ext>
            </p:extLst>
          </p:nvPr>
        </p:nvGraphicFramePr>
        <p:xfrm>
          <a:off x="683568" y="1772816"/>
          <a:ext cx="8229600"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defRPr/>
            </a:pPr>
            <a:r>
              <a:rPr lang="en-US" altLang="zh-CN" dirty="0">
                <a:latin typeface="黑体" pitchFamily="2" charset="-122"/>
              </a:rPr>
              <a:t>7.3.1 </a:t>
            </a:r>
            <a:r>
              <a:rPr lang="zh-CN" altLang="en-US" b="1" dirty="0" smtClean="0">
                <a:latin typeface="黑体" pitchFamily="2" charset="-122"/>
              </a:rPr>
              <a:t>流水作用 </a:t>
            </a:r>
          </a:p>
        </p:txBody>
      </p:sp>
      <p:graphicFrame>
        <p:nvGraphicFramePr>
          <p:cNvPr id="4" name="图示 3"/>
          <p:cNvGraphicFramePr/>
          <p:nvPr>
            <p:extLst>
              <p:ext uri="{D42A27DB-BD31-4B8C-83A1-F6EECF244321}">
                <p14:modId xmlns:p14="http://schemas.microsoft.com/office/powerpoint/2010/main" val="3644473450"/>
              </p:ext>
            </p:extLst>
          </p:nvPr>
        </p:nvGraphicFramePr>
        <p:xfrm>
          <a:off x="467544" y="1772817"/>
          <a:ext cx="8435975"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altLang="zh-CN" b="1" dirty="0" smtClean="0">
                <a:solidFill>
                  <a:schemeClr val="tx1"/>
                </a:solidFill>
                <a:latin typeface="黑体" pitchFamily="2" charset="-122"/>
              </a:rPr>
              <a:t>7.1 </a:t>
            </a:r>
            <a:r>
              <a:rPr lang="zh-CN" altLang="en-US" b="1" dirty="0" smtClean="0">
                <a:solidFill>
                  <a:schemeClr val="tx1"/>
                </a:solidFill>
                <a:latin typeface="黑体" pitchFamily="2" charset="-122"/>
              </a:rPr>
              <a:t>地貌成因与地貌类型</a:t>
            </a:r>
          </a:p>
        </p:txBody>
      </p:sp>
      <p:sp>
        <p:nvSpPr>
          <p:cNvPr id="2" name="内容占位符 1"/>
          <p:cNvSpPr>
            <a:spLocks noGrp="1"/>
          </p:cNvSpPr>
          <p:nvPr>
            <p:ph idx="1"/>
          </p:nvPr>
        </p:nvSpPr>
        <p:spPr/>
        <p:txBody>
          <a:bodyPr/>
          <a:lstStyle/>
          <a:p>
            <a:pPr marL="0" indent="0">
              <a:spcBef>
                <a:spcPts val="1200"/>
              </a:spcBef>
              <a:spcAft>
                <a:spcPts val="1200"/>
              </a:spcAft>
              <a:buNone/>
            </a:pPr>
            <a:r>
              <a:rPr lang="en-US" altLang="zh-CN" dirty="0"/>
              <a:t>7.1</a:t>
            </a:r>
            <a:r>
              <a:rPr lang="en-US" altLang="zh-CN" dirty="0" smtClean="0"/>
              <a:t>.1 </a:t>
            </a:r>
            <a:r>
              <a:rPr lang="zh-CN" altLang="en-US" dirty="0" smtClean="0"/>
              <a:t>地貌成因</a:t>
            </a:r>
            <a:endParaRPr lang="zh-CN" altLang="en-US" dirty="0"/>
          </a:p>
          <a:p>
            <a:pPr marL="0" indent="0">
              <a:spcBef>
                <a:spcPts val="1200"/>
              </a:spcBef>
              <a:spcAft>
                <a:spcPts val="1200"/>
              </a:spcAft>
              <a:buNone/>
            </a:pPr>
            <a:r>
              <a:rPr lang="en-US" altLang="zh-CN" dirty="0"/>
              <a:t>7.1</a:t>
            </a:r>
            <a:r>
              <a:rPr lang="en-US" altLang="zh-CN" dirty="0" smtClean="0"/>
              <a:t>.2 </a:t>
            </a:r>
            <a:r>
              <a:rPr lang="zh-CN" altLang="en-US" dirty="0" smtClean="0"/>
              <a:t>基本</a:t>
            </a:r>
            <a:r>
              <a:rPr lang="zh-CN" altLang="en-US" dirty="0"/>
              <a:t>地貌类型</a:t>
            </a:r>
          </a:p>
          <a:p>
            <a:pPr marL="0" indent="0">
              <a:spcBef>
                <a:spcPts val="1200"/>
              </a:spcBef>
              <a:spcAft>
                <a:spcPts val="1200"/>
              </a:spcAft>
              <a:buNone/>
            </a:pPr>
            <a:r>
              <a:rPr lang="en-US" altLang="zh-CN" dirty="0"/>
              <a:t>7.</a:t>
            </a:r>
            <a:r>
              <a:rPr lang="en-US" altLang="zh-CN" dirty="0" smtClean="0"/>
              <a:t>1.3 </a:t>
            </a:r>
            <a:r>
              <a:rPr lang="zh-CN" altLang="en-US" dirty="0" smtClean="0"/>
              <a:t>地貌</a:t>
            </a:r>
            <a:r>
              <a:rPr lang="zh-CN" altLang="en-US" dirty="0"/>
              <a:t>在地理环境中的作用</a:t>
            </a: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fontScale="90000"/>
          </a:bodyPr>
          <a:lstStyle/>
          <a:p>
            <a:pPr eaLnBrk="1" hangingPunct="1">
              <a:defRPr/>
            </a:pPr>
            <a:r>
              <a:rPr lang="en-US" altLang="zh-CN" dirty="0">
                <a:latin typeface="黑体" pitchFamily="2" charset="-122"/>
              </a:rPr>
              <a:t>7.3.2 </a:t>
            </a:r>
            <a:r>
              <a:rPr lang="zh-CN" altLang="en-US" sz="4000" b="1" dirty="0" smtClean="0">
                <a:latin typeface="黑体" pitchFamily="2" charset="-122"/>
              </a:rPr>
              <a:t>坡面流水地貌与沟谷流水地貌</a:t>
            </a:r>
            <a:endParaRPr lang="zh-CN" altLang="en-US" sz="4000" b="1" dirty="0" smtClean="0">
              <a:latin typeface="黑体" pitchFamily="2" charset="-122"/>
              <a:cs typeface="Times New Roman" pitchFamily="18" charset="0"/>
            </a:endParaRPr>
          </a:p>
        </p:txBody>
      </p:sp>
      <p:graphicFrame>
        <p:nvGraphicFramePr>
          <p:cNvPr id="4" name="图示 3"/>
          <p:cNvGraphicFramePr/>
          <p:nvPr>
            <p:extLst>
              <p:ext uri="{D42A27DB-BD31-4B8C-83A1-F6EECF244321}">
                <p14:modId xmlns:p14="http://schemas.microsoft.com/office/powerpoint/2010/main" val="2826929035"/>
              </p:ext>
            </p:extLst>
          </p:nvPr>
        </p:nvGraphicFramePr>
        <p:xfrm>
          <a:off x="683568" y="1874901"/>
          <a:ext cx="7488832" cy="2346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dirty="0" smtClean="0"/>
              <a:t>1.</a:t>
            </a:r>
            <a:r>
              <a:rPr lang="zh-CN" altLang="en-US" dirty="0" smtClean="0"/>
              <a:t>坡面</a:t>
            </a:r>
            <a:r>
              <a:rPr lang="zh-CN" altLang="en-US" dirty="0" smtClean="0"/>
              <a:t>流水地貌</a:t>
            </a:r>
          </a:p>
        </p:txBody>
      </p:sp>
      <p:graphicFrame>
        <p:nvGraphicFramePr>
          <p:cNvPr id="4" name="图示 3"/>
          <p:cNvGraphicFramePr/>
          <p:nvPr>
            <p:extLst>
              <p:ext uri="{D42A27DB-BD31-4B8C-83A1-F6EECF244321}">
                <p14:modId xmlns:p14="http://schemas.microsoft.com/office/powerpoint/2010/main" val="88012482"/>
              </p:ext>
            </p:extLst>
          </p:nvPr>
        </p:nvGraphicFramePr>
        <p:xfrm>
          <a:off x="611560" y="1772816"/>
          <a:ext cx="8229600"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dirty="0" smtClean="0"/>
              <a:t>2. </a:t>
            </a:r>
            <a:r>
              <a:rPr lang="zh-CN" altLang="en-US" dirty="0" smtClean="0"/>
              <a:t>沟谷流水地貌</a:t>
            </a:r>
          </a:p>
        </p:txBody>
      </p:sp>
      <p:graphicFrame>
        <p:nvGraphicFramePr>
          <p:cNvPr id="4" name="图示 3"/>
          <p:cNvGraphicFramePr/>
          <p:nvPr>
            <p:extLst>
              <p:ext uri="{D42A27DB-BD31-4B8C-83A1-F6EECF244321}">
                <p14:modId xmlns:p14="http://schemas.microsoft.com/office/powerpoint/2010/main" val="1823515952"/>
              </p:ext>
            </p:extLst>
          </p:nvPr>
        </p:nvGraphicFramePr>
        <p:xfrm>
          <a:off x="683568" y="1844824"/>
          <a:ext cx="8003232"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dirty="0" smtClean="0"/>
              <a:t>3</a:t>
            </a:r>
            <a:r>
              <a:rPr lang="en-US" altLang="zh-CN" dirty="0" smtClean="0"/>
              <a:t>.</a:t>
            </a:r>
            <a:r>
              <a:rPr lang="zh-CN" altLang="en-US" dirty="0" smtClean="0"/>
              <a:t>泥石流 </a:t>
            </a:r>
            <a:endParaRPr lang="zh-CN" altLang="en-US" dirty="0" smtClean="0"/>
          </a:p>
        </p:txBody>
      </p:sp>
      <p:sp>
        <p:nvSpPr>
          <p:cNvPr id="2" name="内容占位符 1"/>
          <p:cNvSpPr>
            <a:spLocks noGrp="1"/>
          </p:cNvSpPr>
          <p:nvPr>
            <p:ph idx="1"/>
          </p:nvPr>
        </p:nvSpPr>
        <p:spPr/>
        <p:txBody>
          <a:bodyPr/>
          <a:lstStyle/>
          <a:p>
            <a:pPr>
              <a:spcBef>
                <a:spcPts val="600"/>
              </a:spcBef>
              <a:spcAft>
                <a:spcPts val="600"/>
              </a:spcAft>
            </a:pPr>
            <a:r>
              <a:rPr lang="zh-CN" altLang="en-US" sz="2800" dirty="0" smtClean="0">
                <a:solidFill>
                  <a:srgbClr val="0000FF"/>
                </a:solidFill>
              </a:rPr>
              <a:t>定义</a:t>
            </a:r>
            <a:r>
              <a:rPr lang="zh-CN" altLang="en-US" sz="2800" dirty="0" smtClean="0"/>
              <a:t>：</a:t>
            </a:r>
            <a:endParaRPr lang="en-US" altLang="zh-CN" sz="2800" dirty="0" smtClean="0"/>
          </a:p>
          <a:p>
            <a:pPr lvl="1">
              <a:spcBef>
                <a:spcPts val="600"/>
              </a:spcBef>
              <a:spcAft>
                <a:spcPts val="600"/>
              </a:spcAft>
            </a:pPr>
            <a:r>
              <a:rPr lang="zh-CN" altLang="en-US" sz="2400" dirty="0" smtClean="0"/>
              <a:t>在山区突然爆发</a:t>
            </a:r>
            <a:endParaRPr lang="en-US" altLang="zh-CN" sz="2400" dirty="0" smtClean="0"/>
          </a:p>
          <a:p>
            <a:pPr lvl="1">
              <a:spcBef>
                <a:spcPts val="600"/>
              </a:spcBef>
              <a:spcAft>
                <a:spcPts val="600"/>
              </a:spcAft>
            </a:pPr>
            <a:r>
              <a:rPr lang="zh-CN" altLang="en-US" sz="2400" dirty="0" smtClean="0"/>
              <a:t>历时短暂</a:t>
            </a:r>
            <a:endParaRPr lang="en-US" altLang="zh-CN" sz="2400" dirty="0" smtClean="0"/>
          </a:p>
          <a:p>
            <a:pPr lvl="1">
              <a:spcBef>
                <a:spcPts val="600"/>
              </a:spcBef>
              <a:spcAft>
                <a:spcPts val="600"/>
              </a:spcAft>
            </a:pPr>
            <a:r>
              <a:rPr lang="zh-CN" altLang="en-US" sz="2400" dirty="0" smtClean="0"/>
              <a:t>含有大量泥沙和石块等固体物质</a:t>
            </a:r>
            <a:endParaRPr lang="en-US" altLang="zh-CN" sz="2400" dirty="0" smtClean="0"/>
          </a:p>
          <a:p>
            <a:pPr lvl="1">
              <a:spcBef>
                <a:spcPts val="600"/>
              </a:spcBef>
              <a:spcAft>
                <a:spcPts val="600"/>
              </a:spcAft>
            </a:pPr>
            <a:r>
              <a:rPr lang="zh-CN" altLang="en-US" sz="2400" dirty="0" smtClean="0"/>
              <a:t>并具有强大破坏力的</a:t>
            </a:r>
            <a:r>
              <a:rPr lang="zh-CN" altLang="en-US" sz="2400" dirty="0" smtClean="0">
                <a:solidFill>
                  <a:srgbClr val="FF0000"/>
                </a:solidFill>
              </a:rPr>
              <a:t>特殊洪流</a:t>
            </a:r>
          </a:p>
          <a:p>
            <a:pPr>
              <a:spcBef>
                <a:spcPts val="600"/>
              </a:spcBef>
              <a:spcAft>
                <a:spcPts val="600"/>
              </a:spcAft>
            </a:pPr>
            <a:r>
              <a:rPr lang="zh-CN" altLang="en-US" sz="2800" dirty="0" smtClean="0">
                <a:solidFill>
                  <a:srgbClr val="0000FF"/>
                </a:solidFill>
              </a:rPr>
              <a:t>主要地貌类型</a:t>
            </a:r>
            <a:r>
              <a:rPr lang="zh-CN" altLang="en-US" sz="2800" dirty="0" smtClean="0"/>
              <a:t>：</a:t>
            </a:r>
          </a:p>
          <a:p>
            <a:pPr lvl="1">
              <a:spcBef>
                <a:spcPts val="600"/>
              </a:spcBef>
              <a:spcAft>
                <a:spcPts val="600"/>
              </a:spcAft>
            </a:pPr>
            <a:r>
              <a:rPr lang="zh-CN" altLang="en-US" sz="2400" dirty="0" smtClean="0"/>
              <a:t>泥石流沟谷</a:t>
            </a:r>
          </a:p>
          <a:p>
            <a:pPr lvl="1">
              <a:spcBef>
                <a:spcPts val="600"/>
              </a:spcBef>
              <a:spcAft>
                <a:spcPts val="600"/>
              </a:spcAft>
            </a:pPr>
            <a:r>
              <a:rPr lang="zh-CN" altLang="en-US" sz="2400" dirty="0" smtClean="0"/>
              <a:t>泥石流扇</a:t>
            </a:r>
          </a:p>
          <a:p>
            <a:pPr>
              <a:spcBef>
                <a:spcPts val="600"/>
              </a:spcBef>
            </a:pP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宋体" pitchFamily="2" charset="-122"/>
              </a:rPr>
              <a:t>泥石流</a:t>
            </a:r>
            <a:r>
              <a:rPr lang="zh-CN" altLang="en-US" b="0" dirty="0" smtClean="0">
                <a:latin typeface="黑体" pitchFamily="2" charset="-122"/>
                <a:ea typeface="黑体" pitchFamily="2" charset="-122"/>
              </a:rPr>
              <a:t>形成条件</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118678832"/>
              </p:ext>
            </p:extLst>
          </p:nvPr>
        </p:nvGraphicFramePr>
        <p:xfrm>
          <a:off x="611560" y="16288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泥石流示意图</a:t>
            </a:r>
            <a:endParaRPr lang="zh-CN" altLang="en-US" dirty="0"/>
          </a:p>
        </p:txBody>
      </p:sp>
      <p:pic>
        <p:nvPicPr>
          <p:cNvPr id="4" name="图片 3"/>
          <p:cNvPicPr>
            <a:picLocks noChangeAspect="1"/>
          </p:cNvPicPr>
          <p:nvPr/>
        </p:nvPicPr>
        <p:blipFill>
          <a:blip r:embed="rId2"/>
          <a:stretch>
            <a:fillRect/>
          </a:stretch>
        </p:blipFill>
        <p:spPr>
          <a:xfrm>
            <a:off x="827584" y="1916832"/>
            <a:ext cx="5472608" cy="446564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泥石流地貌</a:t>
            </a:r>
            <a:endParaRPr lang="zh-CN" altLang="en-US" dirty="0"/>
          </a:p>
        </p:txBody>
      </p:sp>
      <p:pic>
        <p:nvPicPr>
          <p:cNvPr id="4" name="图片 3"/>
          <p:cNvPicPr>
            <a:picLocks noChangeAspect="1"/>
          </p:cNvPicPr>
          <p:nvPr/>
        </p:nvPicPr>
        <p:blipFill>
          <a:blip r:embed="rId2"/>
          <a:stretch>
            <a:fillRect/>
          </a:stretch>
        </p:blipFill>
        <p:spPr>
          <a:xfrm>
            <a:off x="611560" y="1844824"/>
            <a:ext cx="3168352" cy="4752528"/>
          </a:xfrm>
          <a:prstGeom prst="rect">
            <a:avLst/>
          </a:prstGeom>
        </p:spPr>
      </p:pic>
      <p:pic>
        <p:nvPicPr>
          <p:cNvPr id="5" name="图片 4"/>
          <p:cNvPicPr>
            <a:picLocks noChangeAspect="1"/>
          </p:cNvPicPr>
          <p:nvPr/>
        </p:nvPicPr>
        <p:blipFill>
          <a:blip r:embed="rId3"/>
          <a:stretch>
            <a:fillRect/>
          </a:stretch>
        </p:blipFill>
        <p:spPr>
          <a:xfrm>
            <a:off x="3995936" y="2512702"/>
            <a:ext cx="4877362" cy="365260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defRPr/>
            </a:pPr>
            <a:r>
              <a:rPr lang="en-US" altLang="zh-CN" sz="4000" b="1" dirty="0" smtClean="0">
                <a:latin typeface="黑体" pitchFamily="2" charset="-122"/>
              </a:rPr>
              <a:t>7.3.3 </a:t>
            </a:r>
            <a:r>
              <a:rPr lang="zh-CN" altLang="en-US" sz="4000" b="1" dirty="0" smtClean="0">
                <a:latin typeface="黑体" pitchFamily="2" charset="-122"/>
              </a:rPr>
              <a:t>河流地貌</a:t>
            </a:r>
            <a:endParaRPr lang="zh-CN" altLang="en-US" sz="4000" b="1" dirty="0" smtClean="0">
              <a:latin typeface="黑体" pitchFamily="2" charset="-122"/>
              <a:cs typeface="Times New Roman" pitchFamily="18" charset="0"/>
            </a:endParaRPr>
          </a:p>
        </p:txBody>
      </p:sp>
      <p:sp>
        <p:nvSpPr>
          <p:cNvPr id="2" name="内容占位符 1"/>
          <p:cNvSpPr>
            <a:spLocks noGrp="1"/>
          </p:cNvSpPr>
          <p:nvPr>
            <p:ph idx="1"/>
          </p:nvPr>
        </p:nvSpPr>
        <p:spPr/>
        <p:txBody>
          <a:bodyPr/>
          <a:lstStyle/>
          <a:p>
            <a:r>
              <a:rPr lang="en-US" altLang="zh-CN" dirty="0" smtClean="0"/>
              <a:t>.</a:t>
            </a:r>
            <a:endParaRPr lang="zh-CN" altLang="en-US" dirty="0"/>
          </a:p>
        </p:txBody>
      </p:sp>
      <p:graphicFrame>
        <p:nvGraphicFramePr>
          <p:cNvPr id="4" name="图示 3"/>
          <p:cNvGraphicFramePr/>
          <p:nvPr>
            <p:extLst>
              <p:ext uri="{D42A27DB-BD31-4B8C-83A1-F6EECF244321}">
                <p14:modId xmlns:p14="http://schemas.microsoft.com/office/powerpoint/2010/main" val="3844622924"/>
              </p:ext>
            </p:extLst>
          </p:nvPr>
        </p:nvGraphicFramePr>
        <p:xfrm>
          <a:off x="683568" y="1753354"/>
          <a:ext cx="8229600" cy="4137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smtClean="0"/>
              <a:t>1.</a:t>
            </a:r>
            <a:r>
              <a:rPr lang="zh-CN" altLang="en-US" dirty="0" smtClean="0"/>
              <a:t>河谷</a:t>
            </a:r>
            <a:r>
              <a:rPr lang="zh-CN" altLang="en-US" dirty="0" smtClean="0"/>
              <a:t>的发育</a:t>
            </a:r>
          </a:p>
        </p:txBody>
      </p:sp>
      <p:graphicFrame>
        <p:nvGraphicFramePr>
          <p:cNvPr id="4" name="图示 3"/>
          <p:cNvGraphicFramePr/>
          <p:nvPr>
            <p:extLst>
              <p:ext uri="{D42A27DB-BD31-4B8C-83A1-F6EECF244321}">
                <p14:modId xmlns:p14="http://schemas.microsoft.com/office/powerpoint/2010/main" val="654759786"/>
              </p:ext>
            </p:extLst>
          </p:nvPr>
        </p:nvGraphicFramePr>
        <p:xfrm>
          <a:off x="683568" y="1592796"/>
          <a:ext cx="8229600"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dirty="0" smtClean="0"/>
              <a:t>2.</a:t>
            </a:r>
            <a:r>
              <a:rPr lang="zh-CN" altLang="en-US" dirty="0" smtClean="0"/>
              <a:t>河床</a:t>
            </a:r>
            <a:r>
              <a:rPr lang="zh-CN" altLang="en-US" dirty="0" smtClean="0"/>
              <a:t>与河漫滩</a:t>
            </a:r>
          </a:p>
        </p:txBody>
      </p:sp>
      <p:graphicFrame>
        <p:nvGraphicFramePr>
          <p:cNvPr id="4" name="图示 3"/>
          <p:cNvGraphicFramePr/>
          <p:nvPr>
            <p:extLst>
              <p:ext uri="{D42A27DB-BD31-4B8C-83A1-F6EECF244321}">
                <p14:modId xmlns:p14="http://schemas.microsoft.com/office/powerpoint/2010/main" val="3630128022"/>
              </p:ext>
            </p:extLst>
          </p:nvPr>
        </p:nvGraphicFramePr>
        <p:xfrm>
          <a:off x="611560" y="1700808"/>
          <a:ext cx="8229600" cy="3019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167261655"/>
              </p:ext>
            </p:extLst>
          </p:nvPr>
        </p:nvGraphicFramePr>
        <p:xfrm>
          <a:off x="683568" y="1916832"/>
          <a:ext cx="5472608" cy="208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44" name="Rectangle 4"/>
          <p:cNvSpPr>
            <a:spLocks noGrp="1" noChangeArrowheads="1"/>
          </p:cNvSpPr>
          <p:nvPr>
            <p:ph type="title"/>
          </p:nvPr>
        </p:nvSpPr>
        <p:spPr/>
        <p:txBody>
          <a:bodyPr/>
          <a:lstStyle/>
          <a:p>
            <a:r>
              <a:rPr lang="en-US" altLang="zh-CN" dirty="0"/>
              <a:t>7.1.1 </a:t>
            </a:r>
            <a:r>
              <a:rPr lang="zh-CN" altLang="en-US" dirty="0" smtClean="0"/>
              <a:t>地貌成因</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dirty="0" smtClean="0"/>
              <a:t>a) </a:t>
            </a:r>
            <a:r>
              <a:rPr lang="zh-CN" altLang="en-US" dirty="0" smtClean="0"/>
              <a:t>深槽与浅滩</a:t>
            </a:r>
          </a:p>
        </p:txBody>
      </p:sp>
      <p:graphicFrame>
        <p:nvGraphicFramePr>
          <p:cNvPr id="4" name="图示 3"/>
          <p:cNvGraphicFramePr/>
          <p:nvPr>
            <p:extLst>
              <p:ext uri="{D42A27DB-BD31-4B8C-83A1-F6EECF244321}">
                <p14:modId xmlns:p14="http://schemas.microsoft.com/office/powerpoint/2010/main" val="2222649840"/>
              </p:ext>
            </p:extLst>
          </p:nvPr>
        </p:nvGraphicFramePr>
        <p:xfrm>
          <a:off x="611560" y="1844824"/>
          <a:ext cx="8229600" cy="3701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p:txBody>
          <a:bodyPr/>
          <a:lstStyle/>
          <a:p>
            <a:pPr eaLnBrk="1" hangingPunct="1">
              <a:defRPr/>
            </a:pPr>
            <a:r>
              <a:rPr lang="zh-CN" altLang="en-US" sz="4000" smtClean="0"/>
              <a:t>弯曲河床的横向环流示意图</a:t>
            </a:r>
          </a:p>
        </p:txBody>
      </p:sp>
      <p:graphicFrame>
        <p:nvGraphicFramePr>
          <p:cNvPr id="4098" name="Object 4"/>
          <p:cNvGraphicFramePr>
            <a:graphicFrameLocks noGrp="1" noChangeAspect="1"/>
          </p:cNvGraphicFramePr>
          <p:nvPr>
            <p:ph idx="1"/>
            <p:extLst>
              <p:ext uri="{D42A27DB-BD31-4B8C-83A1-F6EECF244321}">
                <p14:modId xmlns:p14="http://schemas.microsoft.com/office/powerpoint/2010/main" val="248027990"/>
              </p:ext>
            </p:extLst>
          </p:nvPr>
        </p:nvGraphicFramePr>
        <p:xfrm>
          <a:off x="683568" y="1772816"/>
          <a:ext cx="7535542" cy="4896544"/>
        </p:xfrm>
        <a:graphic>
          <a:graphicData uri="http://schemas.openxmlformats.org/presentationml/2006/ole">
            <mc:AlternateContent xmlns:mc="http://schemas.openxmlformats.org/markup-compatibility/2006">
              <mc:Choice xmlns:v="urn:schemas-microsoft-com:vml" Requires="v">
                <p:oleObj spid="_x0000_s4217" name="位图图像" r:id="rId3" imgW="6523810" imgH="4238095" progId="PBrush">
                  <p:embed/>
                </p:oleObj>
              </mc:Choice>
              <mc:Fallback>
                <p:oleObj name="位图图像" r:id="rId3" imgW="6523810" imgH="4238095"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772816"/>
                        <a:ext cx="7535542" cy="4896544"/>
                      </a:xfrm>
                      <a:prstGeom prst="rect">
                        <a:avLst/>
                      </a:prstGeom>
                      <a:noFill/>
                      <a:ln>
                        <a:noFill/>
                      </a:ln>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zh-CN" dirty="0" smtClean="0"/>
              <a:t>b) </a:t>
            </a:r>
            <a:r>
              <a:rPr lang="zh-CN" altLang="en-US" dirty="0" smtClean="0"/>
              <a:t>边滩与河漫滩 </a:t>
            </a:r>
          </a:p>
        </p:txBody>
      </p:sp>
      <p:graphicFrame>
        <p:nvGraphicFramePr>
          <p:cNvPr id="4" name="图示 3"/>
          <p:cNvGraphicFramePr/>
          <p:nvPr>
            <p:extLst>
              <p:ext uri="{D42A27DB-BD31-4B8C-83A1-F6EECF244321}">
                <p14:modId xmlns:p14="http://schemas.microsoft.com/office/powerpoint/2010/main" val="294991824"/>
              </p:ext>
            </p:extLst>
          </p:nvPr>
        </p:nvGraphicFramePr>
        <p:xfrm>
          <a:off x="693912" y="1844824"/>
          <a:ext cx="7992888"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5"/>
          <p:cNvSpPr>
            <a:spLocks noGrp="1" noChangeArrowheads="1"/>
          </p:cNvSpPr>
          <p:nvPr>
            <p:ph type="title"/>
          </p:nvPr>
        </p:nvSpPr>
        <p:spPr/>
        <p:txBody>
          <a:bodyPr/>
          <a:lstStyle/>
          <a:p>
            <a:pPr eaLnBrk="1" hangingPunct="1">
              <a:defRPr/>
            </a:pPr>
            <a:r>
              <a:rPr lang="zh-CN" altLang="en-US" sz="4000" dirty="0" smtClean="0"/>
              <a:t>河漫滩的形成示意图</a:t>
            </a:r>
          </a:p>
        </p:txBody>
      </p:sp>
      <p:graphicFrame>
        <p:nvGraphicFramePr>
          <p:cNvPr id="5122" name="Object 4"/>
          <p:cNvGraphicFramePr>
            <a:graphicFrameLocks noGrp="1" noChangeAspect="1"/>
          </p:cNvGraphicFramePr>
          <p:nvPr>
            <p:ph idx="1"/>
            <p:extLst>
              <p:ext uri="{D42A27DB-BD31-4B8C-83A1-F6EECF244321}">
                <p14:modId xmlns:p14="http://schemas.microsoft.com/office/powerpoint/2010/main" val="3058375249"/>
              </p:ext>
            </p:extLst>
          </p:nvPr>
        </p:nvGraphicFramePr>
        <p:xfrm>
          <a:off x="683568" y="1844824"/>
          <a:ext cx="6840760" cy="4262409"/>
        </p:xfrm>
        <a:graphic>
          <a:graphicData uri="http://schemas.openxmlformats.org/presentationml/2006/ole">
            <mc:AlternateContent xmlns:mc="http://schemas.openxmlformats.org/markup-compatibility/2006">
              <mc:Choice xmlns:v="urn:schemas-microsoft-com:vml" Requires="v">
                <p:oleObj spid="_x0000_s5241" name="位图图像" r:id="rId3" imgW="5609524" imgH="3495238" progId="PBrush">
                  <p:embed/>
                </p:oleObj>
              </mc:Choice>
              <mc:Fallback>
                <p:oleObj name="位图图像" r:id="rId3" imgW="5609524" imgH="3495238"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844824"/>
                        <a:ext cx="6840760" cy="4262409"/>
                      </a:xfrm>
                      <a:prstGeom prst="rect">
                        <a:avLst/>
                      </a:prstGeom>
                      <a:noFill/>
                      <a:ln>
                        <a:noFill/>
                      </a:ln>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2" descr="http://www.kepu.net.cn/gb/earth/grass/zoology/images/zlg610_01_pic.jpg"/>
          <p:cNvPicPr>
            <a:picLocks noChangeAspect="1" noChangeArrowheads="1"/>
          </p:cNvPicPr>
          <p:nvPr/>
        </p:nvPicPr>
        <p:blipFill>
          <a:blip r:embed="rId2"/>
          <a:srcRect/>
          <a:stretch>
            <a:fillRect/>
          </a:stretch>
        </p:blipFill>
        <p:spPr bwMode="auto">
          <a:xfrm>
            <a:off x="1220206" y="1785421"/>
            <a:ext cx="6703588" cy="5043494"/>
          </a:xfrm>
          <a:prstGeom prst="rect">
            <a:avLst/>
          </a:prstGeom>
          <a:noFill/>
        </p:spPr>
      </p:pic>
      <p:sp>
        <p:nvSpPr>
          <p:cNvPr id="2" name="标题 1"/>
          <p:cNvSpPr>
            <a:spLocks noGrp="1"/>
          </p:cNvSpPr>
          <p:nvPr>
            <p:ph type="title"/>
          </p:nvPr>
        </p:nvSpPr>
        <p:spPr/>
        <p:txBody>
          <a:bodyPr/>
          <a:lstStyle/>
          <a:p>
            <a:r>
              <a:rPr lang="zh-CN" altLang="en-US" dirty="0" smtClean="0"/>
              <a:t>河漫滩示例</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2" name="Picture 4" descr="http://www.lrn.cn/science/geoknowledge/200902/W020090226339971361143.jpg"/>
          <p:cNvPicPr>
            <a:picLocks noChangeAspect="1" noChangeArrowheads="1"/>
          </p:cNvPicPr>
          <p:nvPr/>
        </p:nvPicPr>
        <p:blipFill>
          <a:blip r:embed="rId2"/>
          <a:srcRect/>
          <a:stretch>
            <a:fillRect/>
          </a:stretch>
        </p:blipFill>
        <p:spPr bwMode="auto">
          <a:xfrm>
            <a:off x="1115616" y="1759949"/>
            <a:ext cx="6772606" cy="5079454"/>
          </a:xfrm>
          <a:prstGeom prst="rect">
            <a:avLst/>
          </a:prstGeom>
          <a:noFill/>
        </p:spPr>
      </p:pic>
      <p:sp>
        <p:nvSpPr>
          <p:cNvPr id="2" name="标题 1"/>
          <p:cNvSpPr>
            <a:spLocks noGrp="1"/>
          </p:cNvSpPr>
          <p:nvPr>
            <p:ph type="title"/>
          </p:nvPr>
        </p:nvSpPr>
        <p:spPr/>
        <p:txBody>
          <a:bodyPr/>
          <a:lstStyle/>
          <a:p>
            <a:r>
              <a:rPr lang="zh-CN" altLang="en-US" dirty="0" smtClean="0"/>
              <a:t>河漫滩</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p:cNvPicPr>
            <a:picLocks noChangeAspect="1" noChangeArrowheads="1"/>
          </p:cNvPicPr>
          <p:nvPr/>
        </p:nvPicPr>
        <p:blipFill>
          <a:blip r:embed="rId2"/>
          <a:srcRect/>
          <a:stretch>
            <a:fillRect/>
          </a:stretch>
        </p:blipFill>
        <p:spPr bwMode="auto">
          <a:xfrm>
            <a:off x="1043608" y="1700808"/>
            <a:ext cx="6771370" cy="5056887"/>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smtClean="0"/>
              <a:t>河漫滩</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8" name="Picture 2" descr="http://nhjy.hzau.edu.cn/kech/dmx/GeoCAI/image/hemantan.jpg"/>
          <p:cNvPicPr>
            <a:picLocks noChangeAspect="1" noChangeArrowheads="1"/>
          </p:cNvPicPr>
          <p:nvPr/>
        </p:nvPicPr>
        <p:blipFill>
          <a:blip r:embed="rId2"/>
          <a:srcRect/>
          <a:stretch>
            <a:fillRect/>
          </a:stretch>
        </p:blipFill>
        <p:spPr bwMode="auto">
          <a:xfrm>
            <a:off x="1115616" y="1772816"/>
            <a:ext cx="6660232" cy="4981381"/>
          </a:xfrm>
          <a:prstGeom prst="rect">
            <a:avLst/>
          </a:prstGeom>
          <a:noFill/>
        </p:spPr>
      </p:pic>
      <p:sp>
        <p:nvSpPr>
          <p:cNvPr id="2" name="标题 1"/>
          <p:cNvSpPr>
            <a:spLocks noGrp="1"/>
          </p:cNvSpPr>
          <p:nvPr>
            <p:ph type="title"/>
          </p:nvPr>
        </p:nvSpPr>
        <p:spPr/>
        <p:txBody>
          <a:bodyPr/>
          <a:lstStyle/>
          <a:p>
            <a:r>
              <a:rPr lang="zh-CN" altLang="en-US" dirty="0"/>
              <a:t>河漫滩</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dirty="0" smtClean="0"/>
              <a:t>c) </a:t>
            </a:r>
            <a:r>
              <a:rPr lang="zh-CN" altLang="en-US" dirty="0" smtClean="0"/>
              <a:t>心滩与江心洲 </a:t>
            </a:r>
          </a:p>
        </p:txBody>
      </p:sp>
      <p:graphicFrame>
        <p:nvGraphicFramePr>
          <p:cNvPr id="4" name="图示 3"/>
          <p:cNvGraphicFramePr/>
          <p:nvPr>
            <p:extLst>
              <p:ext uri="{D42A27DB-BD31-4B8C-83A1-F6EECF244321}">
                <p14:modId xmlns:p14="http://schemas.microsoft.com/office/powerpoint/2010/main" val="2918160585"/>
              </p:ext>
            </p:extLst>
          </p:nvPr>
        </p:nvGraphicFramePr>
        <p:xfrm>
          <a:off x="678396" y="1700809"/>
          <a:ext cx="7787208"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descr="http://jpkc.henu.edu.cn/jpkc_zrdlx/neirong/jiaoan/jiaoan/5/img/image082.jpg"/>
          <p:cNvPicPr>
            <a:picLocks noChangeAspect="1" noChangeArrowheads="1"/>
          </p:cNvPicPr>
          <p:nvPr/>
        </p:nvPicPr>
        <p:blipFill>
          <a:blip r:embed="rId2"/>
          <a:srcRect/>
          <a:stretch>
            <a:fillRect/>
          </a:stretch>
        </p:blipFill>
        <p:spPr bwMode="auto">
          <a:xfrm>
            <a:off x="0" y="-12621"/>
            <a:ext cx="4357686" cy="6870621"/>
          </a:xfrm>
          <a:prstGeom prst="rect">
            <a:avLst/>
          </a:prstGeom>
          <a:noFill/>
        </p:spPr>
      </p:pic>
      <p:pic>
        <p:nvPicPr>
          <p:cNvPr id="256004" name="Picture 4" descr="http://a4.att.hudong.com/14/74/01300000153311121454747327053.jpg"/>
          <p:cNvPicPr>
            <a:picLocks noChangeAspect="1" noChangeArrowheads="1"/>
          </p:cNvPicPr>
          <p:nvPr/>
        </p:nvPicPr>
        <p:blipFill>
          <a:blip r:embed="rId3"/>
          <a:srcRect/>
          <a:stretch>
            <a:fillRect/>
          </a:stretch>
        </p:blipFill>
        <p:spPr bwMode="auto">
          <a:xfrm>
            <a:off x="4391025" y="0"/>
            <a:ext cx="4752975" cy="3357562"/>
          </a:xfrm>
          <a:prstGeom prst="rect">
            <a:avLst/>
          </a:prstGeom>
          <a:noFill/>
        </p:spPr>
      </p:pic>
      <p:pic>
        <p:nvPicPr>
          <p:cNvPr id="256008" name="Picture 8" descr="http://travel.shangdu.com/liu/uploads/allimg/090309/1639080.jpg"/>
          <p:cNvPicPr>
            <a:picLocks noChangeAspect="1" noChangeArrowheads="1"/>
          </p:cNvPicPr>
          <p:nvPr/>
        </p:nvPicPr>
        <p:blipFill>
          <a:blip r:embed="rId4"/>
          <a:srcRect/>
          <a:stretch>
            <a:fillRect/>
          </a:stretch>
        </p:blipFill>
        <p:spPr bwMode="auto">
          <a:xfrm>
            <a:off x="4357686" y="3357562"/>
            <a:ext cx="4786314" cy="3500438"/>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地貌成因</a:t>
            </a:r>
            <a:r>
              <a:rPr lang="en-US" altLang="zh-CN" dirty="0" smtClean="0"/>
              <a:t>1</a:t>
            </a:r>
            <a:endParaRPr lang="zh-CN" altLang="en-US" dirty="0"/>
          </a:p>
        </p:txBody>
      </p:sp>
      <p:sp>
        <p:nvSpPr>
          <p:cNvPr id="3" name="内容占位符 2"/>
          <p:cNvSpPr>
            <a:spLocks noGrp="1"/>
          </p:cNvSpPr>
          <p:nvPr>
            <p:ph idx="1"/>
          </p:nvPr>
        </p:nvSpPr>
        <p:spPr/>
        <p:txBody>
          <a:bodyPr/>
          <a:lstStyle/>
          <a:p>
            <a:pPr>
              <a:spcBef>
                <a:spcPts val="1200"/>
              </a:spcBef>
              <a:spcAft>
                <a:spcPts val="1200"/>
              </a:spcAft>
            </a:pPr>
            <a:r>
              <a:rPr lang="zh-CN" altLang="en-US" sz="2800" dirty="0"/>
              <a:t>构造运动：地表宏观地貌特征的决定性因素。</a:t>
            </a:r>
          </a:p>
          <a:p>
            <a:pPr>
              <a:spcBef>
                <a:spcPts val="1200"/>
              </a:spcBef>
              <a:spcAft>
                <a:spcPts val="1200"/>
              </a:spcAft>
            </a:pPr>
            <a:r>
              <a:rPr lang="zh-CN" altLang="en-US" sz="2800" dirty="0"/>
              <a:t>气候因素：不同的气候水热组合状况的导致外动力性质、强度和组合状况的差异，间接影响了地貌。</a:t>
            </a:r>
          </a:p>
          <a:p>
            <a:endParaRPr lang="zh-CN" altLang="en-US" dirty="0"/>
          </a:p>
        </p:txBody>
      </p:sp>
    </p:spTree>
    <p:extLst>
      <p:ext uri="{BB962C8B-B14F-4D97-AF65-F5344CB8AC3E}">
        <p14:creationId xmlns:p14="http://schemas.microsoft.com/office/powerpoint/2010/main" val="3652048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dirty="0" smtClean="0"/>
              <a:t>3</a:t>
            </a:r>
            <a:r>
              <a:rPr lang="en-US" altLang="zh-CN" dirty="0" smtClean="0"/>
              <a:t>. </a:t>
            </a:r>
            <a:r>
              <a:rPr lang="zh-CN" altLang="en-US" dirty="0" smtClean="0"/>
              <a:t>三角洲 </a:t>
            </a:r>
          </a:p>
        </p:txBody>
      </p:sp>
      <p:sp>
        <p:nvSpPr>
          <p:cNvPr id="5" name="内容占位符 4"/>
          <p:cNvSpPr>
            <a:spLocks noGrp="1"/>
          </p:cNvSpPr>
          <p:nvPr>
            <p:ph idx="1"/>
          </p:nvPr>
        </p:nvSpPr>
        <p:spPr/>
        <p:txBody>
          <a:bodyPr/>
          <a:lstStyle/>
          <a:p>
            <a:pPr marL="0" indent="0">
              <a:spcBef>
                <a:spcPts val="1200"/>
              </a:spcBef>
              <a:spcAft>
                <a:spcPts val="1200"/>
              </a:spcAft>
              <a:buNone/>
            </a:pPr>
            <a:r>
              <a:rPr lang="en-US" altLang="zh-CN" dirty="0" smtClean="0"/>
              <a:t>a) </a:t>
            </a:r>
            <a:r>
              <a:rPr lang="zh-CN" altLang="en-US" dirty="0" smtClean="0"/>
              <a:t>河口三角洲</a:t>
            </a:r>
          </a:p>
          <a:p>
            <a:pPr marL="0" indent="0">
              <a:spcBef>
                <a:spcPts val="1200"/>
              </a:spcBef>
              <a:spcAft>
                <a:spcPts val="1200"/>
              </a:spcAft>
              <a:buNone/>
            </a:pPr>
            <a:r>
              <a:rPr lang="en-US" altLang="zh-CN" dirty="0" smtClean="0"/>
              <a:t>b) </a:t>
            </a:r>
            <a:r>
              <a:rPr lang="zh-CN" altLang="en-US" dirty="0" smtClean="0"/>
              <a:t>洪积扇</a:t>
            </a:r>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dirty="0"/>
              <a:t>a)</a:t>
            </a:r>
            <a:r>
              <a:rPr lang="zh-CN" altLang="en-US" dirty="0" smtClean="0"/>
              <a:t>河口</a:t>
            </a:r>
            <a:r>
              <a:rPr lang="zh-CN" altLang="en-US" dirty="0" smtClean="0"/>
              <a:t>三角洲</a:t>
            </a:r>
          </a:p>
        </p:txBody>
      </p:sp>
      <p:graphicFrame>
        <p:nvGraphicFramePr>
          <p:cNvPr id="4" name="图示 3"/>
          <p:cNvGraphicFramePr/>
          <p:nvPr>
            <p:extLst>
              <p:ext uri="{D42A27DB-BD31-4B8C-83A1-F6EECF244321}">
                <p14:modId xmlns:p14="http://schemas.microsoft.com/office/powerpoint/2010/main" val="1407852365"/>
              </p:ext>
            </p:extLst>
          </p:nvPr>
        </p:nvGraphicFramePr>
        <p:xfrm>
          <a:off x="611560" y="1844825"/>
          <a:ext cx="8229600" cy="3744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密西西比河三角洲（鸟足状）</a:t>
            </a:r>
            <a:endParaRPr lang="zh-CN" altLang="en-US" dirty="0"/>
          </a:p>
        </p:txBody>
      </p:sp>
      <p:graphicFrame>
        <p:nvGraphicFramePr>
          <p:cNvPr id="6146" name="Object 4"/>
          <p:cNvGraphicFramePr>
            <a:graphicFrameLocks noGrp="1" noChangeAspect="1"/>
          </p:cNvGraphicFramePr>
          <p:nvPr>
            <p:ph idx="1"/>
            <p:extLst>
              <p:ext uri="{D42A27DB-BD31-4B8C-83A1-F6EECF244321}">
                <p14:modId xmlns:p14="http://schemas.microsoft.com/office/powerpoint/2010/main" val="2873733534"/>
              </p:ext>
            </p:extLst>
          </p:nvPr>
        </p:nvGraphicFramePr>
        <p:xfrm>
          <a:off x="5436096" y="3429659"/>
          <a:ext cx="3187874" cy="2846316"/>
        </p:xfrm>
        <a:graphic>
          <a:graphicData uri="http://schemas.openxmlformats.org/presentationml/2006/ole">
            <mc:AlternateContent xmlns:mc="http://schemas.openxmlformats.org/markup-compatibility/2006">
              <mc:Choice xmlns:v="urn:schemas-microsoft-com:vml" Requires="v">
                <p:oleObj spid="_x0000_s6266" name="位图图像" r:id="rId3" imgW="4001058" imgH="3572374" progId="PBrush">
                  <p:embed/>
                </p:oleObj>
              </mc:Choice>
              <mc:Fallback>
                <p:oleObj name="位图图像" r:id="rId3" imgW="4001058" imgH="357237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429659"/>
                        <a:ext cx="3187874" cy="2846316"/>
                      </a:xfrm>
                      <a:prstGeom prst="rect">
                        <a:avLst/>
                      </a:prstGeom>
                      <a:noFill/>
                      <a:ln>
                        <a:noFill/>
                      </a:ln>
                      <a:extLst/>
                    </p:spPr>
                  </p:pic>
                </p:oleObj>
              </mc:Fallback>
            </mc:AlternateContent>
          </a:graphicData>
        </a:graphic>
      </p:graphicFrame>
      <p:pic>
        <p:nvPicPr>
          <p:cNvPr id="8" name="Picture 4" descr="http://www.chledu.com/blog/attachment/721_f2e050d90e3588b.jpg"/>
          <p:cNvPicPr>
            <a:picLocks noChangeAspect="1" noChangeArrowheads="1"/>
          </p:cNvPicPr>
          <p:nvPr/>
        </p:nvPicPr>
        <p:blipFill>
          <a:blip r:embed="rId5"/>
          <a:srcRect/>
          <a:stretch>
            <a:fillRect/>
          </a:stretch>
        </p:blipFill>
        <p:spPr bwMode="auto">
          <a:xfrm>
            <a:off x="683568" y="1737113"/>
            <a:ext cx="4608512" cy="4608512"/>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descr="http://www.cdstm.cn/c1/showimg.jsp?id=9396"/>
          <p:cNvPicPr>
            <a:picLocks noChangeAspect="1" noChangeArrowheads="1"/>
          </p:cNvPicPr>
          <p:nvPr/>
        </p:nvPicPr>
        <p:blipFill>
          <a:blip r:embed="rId3" cstate="print"/>
          <a:srcRect/>
          <a:stretch>
            <a:fillRect/>
          </a:stretch>
        </p:blipFill>
        <p:spPr bwMode="auto">
          <a:xfrm>
            <a:off x="683568" y="1772816"/>
            <a:ext cx="6264696" cy="4698522"/>
          </a:xfrm>
          <a:prstGeom prst="rect">
            <a:avLst/>
          </a:prstGeom>
          <a:noFill/>
        </p:spPr>
      </p:pic>
      <p:sp>
        <p:nvSpPr>
          <p:cNvPr id="2" name="标题 1"/>
          <p:cNvSpPr>
            <a:spLocks noGrp="1"/>
          </p:cNvSpPr>
          <p:nvPr>
            <p:ph type="title"/>
          </p:nvPr>
        </p:nvSpPr>
        <p:spPr/>
        <p:txBody>
          <a:bodyPr/>
          <a:lstStyle/>
          <a:p>
            <a:r>
              <a:rPr lang="zh-CN" altLang="en-US" dirty="0"/>
              <a:t>埃布罗河</a:t>
            </a:r>
            <a:r>
              <a:rPr lang="zh-CN" altLang="en-US" dirty="0" smtClean="0"/>
              <a:t>三角洲（尖头状）</a:t>
            </a:r>
            <a:endParaRPr lang="zh-CN" altLang="en-US" dirty="0"/>
          </a:p>
        </p:txBody>
      </p:sp>
      <p:graphicFrame>
        <p:nvGraphicFramePr>
          <p:cNvPr id="6" name="Object 4"/>
          <p:cNvGraphicFramePr>
            <a:graphicFrameLocks noGrp="1" noChangeAspect="1"/>
          </p:cNvGraphicFramePr>
          <p:nvPr>
            <p:ph idx="4294967295"/>
            <p:extLst>
              <p:ext uri="{D42A27DB-BD31-4B8C-83A1-F6EECF244321}">
                <p14:modId xmlns:p14="http://schemas.microsoft.com/office/powerpoint/2010/main" val="240422035"/>
              </p:ext>
            </p:extLst>
          </p:nvPr>
        </p:nvGraphicFramePr>
        <p:xfrm>
          <a:off x="6156176" y="1772816"/>
          <a:ext cx="2807808" cy="3474573"/>
        </p:xfrm>
        <a:graphic>
          <a:graphicData uri="http://schemas.openxmlformats.org/presentationml/2006/ole">
            <mc:AlternateContent xmlns:mc="http://schemas.openxmlformats.org/markup-compatibility/2006">
              <mc:Choice xmlns:v="urn:schemas-microsoft-com:vml" Requires="v">
                <p:oleObj spid="_x0000_s245847" name="位图图像" r:id="rId4" imgW="3247619" imgH="4019048" progId="PBrush">
                  <p:embed/>
                </p:oleObj>
              </mc:Choice>
              <mc:Fallback>
                <p:oleObj name="位图图像" r:id="rId4" imgW="3247619" imgH="4019048" progId="PBrush">
                  <p:embed/>
                  <p:pic>
                    <p:nvPicPr>
                      <p:cNvPr id="717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1772816"/>
                        <a:ext cx="2807808" cy="3474573"/>
                      </a:xfrm>
                      <a:prstGeom prst="rect">
                        <a:avLst/>
                      </a:prstGeom>
                      <a:noFill/>
                      <a:ln>
                        <a:noFill/>
                      </a:ln>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尼日尔河三角洲（扇形）</a:t>
            </a:r>
            <a:endParaRPr lang="zh-CN" altLang="en-US" dirty="0"/>
          </a:p>
        </p:txBody>
      </p:sp>
      <p:graphicFrame>
        <p:nvGraphicFramePr>
          <p:cNvPr id="8194" name="Object 4"/>
          <p:cNvGraphicFramePr>
            <a:graphicFrameLocks noGrp="1" noChangeAspect="1"/>
          </p:cNvGraphicFramePr>
          <p:nvPr>
            <p:ph idx="1"/>
            <p:extLst>
              <p:ext uri="{D42A27DB-BD31-4B8C-83A1-F6EECF244321}">
                <p14:modId xmlns:p14="http://schemas.microsoft.com/office/powerpoint/2010/main" val="216075268"/>
              </p:ext>
            </p:extLst>
          </p:nvPr>
        </p:nvGraphicFramePr>
        <p:xfrm>
          <a:off x="5508104" y="1854390"/>
          <a:ext cx="3496444" cy="2247714"/>
        </p:xfrm>
        <a:graphic>
          <a:graphicData uri="http://schemas.openxmlformats.org/presentationml/2006/ole">
            <mc:AlternateContent xmlns:mc="http://schemas.openxmlformats.org/markup-compatibility/2006">
              <mc:Choice xmlns:v="urn:schemas-microsoft-com:vml" Requires="v">
                <p:oleObj spid="_x0000_s8316" name="位图图像" r:id="rId3" imgW="4001058" imgH="2572109" progId="PBrush">
                  <p:embed/>
                </p:oleObj>
              </mc:Choice>
              <mc:Fallback>
                <p:oleObj name="位图图像" r:id="rId3" imgW="4001058" imgH="2572109"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854390"/>
                        <a:ext cx="3496444" cy="2247714"/>
                      </a:xfrm>
                      <a:prstGeom prst="rect">
                        <a:avLst/>
                      </a:prstGeom>
                      <a:noFill/>
                      <a:ln>
                        <a:noFill/>
                      </a:ln>
                      <a:extLst/>
                    </p:spPr>
                  </p:pic>
                </p:oleObj>
              </mc:Fallback>
            </mc:AlternateContent>
          </a:graphicData>
        </a:graphic>
      </p:graphicFrame>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1844824"/>
            <a:ext cx="4762500" cy="47625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4"/>
          <p:cNvGraphicFramePr>
            <a:graphicFrameLocks noChangeAspect="1"/>
          </p:cNvGraphicFramePr>
          <p:nvPr>
            <p:extLst>
              <p:ext uri="{D42A27DB-BD31-4B8C-83A1-F6EECF244321}">
                <p14:modId xmlns:p14="http://schemas.microsoft.com/office/powerpoint/2010/main" val="3442060531"/>
              </p:ext>
            </p:extLst>
          </p:nvPr>
        </p:nvGraphicFramePr>
        <p:xfrm>
          <a:off x="6012160" y="1772815"/>
          <a:ext cx="2880320" cy="3348488"/>
        </p:xfrm>
        <a:graphic>
          <a:graphicData uri="http://schemas.openxmlformats.org/presentationml/2006/ole">
            <mc:AlternateContent xmlns:mc="http://schemas.openxmlformats.org/markup-compatibility/2006">
              <mc:Choice xmlns:v="urn:schemas-microsoft-com:vml" Requires="v">
                <p:oleObj spid="_x0000_s246868" name="位图图像" r:id="rId3" imgW="3400900" imgH="3952381" progId="PBrush">
                  <p:embed/>
                </p:oleObj>
              </mc:Choice>
              <mc:Fallback>
                <p:oleObj name="位图图像" r:id="rId3" imgW="3400900" imgH="3952381" progId="PBrush">
                  <p:embed/>
                  <p:pic>
                    <p:nvPicPr>
                      <p:cNvPr id="92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772815"/>
                        <a:ext cx="2880320" cy="3348488"/>
                      </a:xfrm>
                      <a:prstGeom prst="rect">
                        <a:avLst/>
                      </a:prstGeom>
                      <a:noFill/>
                      <a:ln>
                        <a:noFill/>
                      </a:ln>
                      <a:extLst/>
                    </p:spPr>
                  </p:pic>
                </p:oleObj>
              </mc:Fallback>
            </mc:AlternateContent>
          </a:graphicData>
        </a:graphic>
      </p:graphicFrame>
      <p:sp>
        <p:nvSpPr>
          <p:cNvPr id="8" name="标题 7"/>
          <p:cNvSpPr>
            <a:spLocks noGrp="1"/>
          </p:cNvSpPr>
          <p:nvPr>
            <p:ph type="title"/>
          </p:nvPr>
        </p:nvSpPr>
        <p:spPr/>
        <p:txBody>
          <a:bodyPr/>
          <a:lstStyle/>
          <a:p>
            <a:r>
              <a:rPr lang="zh-CN" altLang="en-US" dirty="0" smtClean="0"/>
              <a:t>湄公河三角洲（多岛型）</a:t>
            </a:r>
            <a:endParaRPr lang="zh-CN" altLang="en-US" dirty="0"/>
          </a:p>
        </p:txBody>
      </p:sp>
      <p:pic>
        <p:nvPicPr>
          <p:cNvPr id="11" name="图片 10"/>
          <p:cNvPicPr>
            <a:picLocks noChangeAspect="1"/>
          </p:cNvPicPr>
          <p:nvPr/>
        </p:nvPicPr>
        <p:blipFill>
          <a:blip r:embed="rId5"/>
          <a:stretch>
            <a:fillRect/>
          </a:stretch>
        </p:blipFill>
        <p:spPr>
          <a:xfrm>
            <a:off x="672617" y="1789761"/>
            <a:ext cx="5195527" cy="343943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zh-CN" dirty="0"/>
              <a:t>b) </a:t>
            </a:r>
            <a:r>
              <a:rPr lang="zh-CN" altLang="en-US" dirty="0" smtClean="0"/>
              <a:t>洪积扇</a:t>
            </a:r>
          </a:p>
        </p:txBody>
      </p:sp>
      <p:sp>
        <p:nvSpPr>
          <p:cNvPr id="5" name="内容占位符 4"/>
          <p:cNvSpPr>
            <a:spLocks noGrp="1"/>
          </p:cNvSpPr>
          <p:nvPr>
            <p:ph idx="1"/>
          </p:nvPr>
        </p:nvSpPr>
        <p:spPr/>
        <p:txBody>
          <a:bodyPr/>
          <a:lstStyle/>
          <a:p>
            <a:pPr>
              <a:spcBef>
                <a:spcPts val="1800"/>
              </a:spcBef>
              <a:spcAft>
                <a:spcPts val="1200"/>
              </a:spcAft>
            </a:pPr>
            <a:r>
              <a:rPr lang="zh-CN" altLang="en-US" sz="2800" dirty="0"/>
              <a:t>定义：暂时性或季节性</a:t>
            </a:r>
            <a:r>
              <a:rPr lang="zh-CN" altLang="en-US" sz="2800" dirty="0">
                <a:solidFill>
                  <a:srgbClr val="0000FF"/>
                </a:solidFill>
              </a:rPr>
              <a:t>洪流</a:t>
            </a:r>
            <a:r>
              <a:rPr lang="zh-CN" altLang="en-US" sz="2800" dirty="0"/>
              <a:t>在</a:t>
            </a:r>
            <a:r>
              <a:rPr lang="zh-CN" altLang="en-US" dirty="0">
                <a:solidFill>
                  <a:srgbClr val="FF0000"/>
                </a:solidFill>
              </a:rPr>
              <a:t>山谷出口处</a:t>
            </a:r>
            <a:r>
              <a:rPr lang="zh-CN" altLang="en-US" sz="2800" dirty="0"/>
              <a:t>形成的</a:t>
            </a:r>
            <a:r>
              <a:rPr lang="zh-CN" altLang="en-US" dirty="0">
                <a:solidFill>
                  <a:srgbClr val="FF0000"/>
                </a:solidFill>
              </a:rPr>
              <a:t>扇形堆积</a:t>
            </a:r>
            <a:r>
              <a:rPr lang="zh-CN" altLang="en-US" sz="2800" dirty="0"/>
              <a:t>地貌。</a:t>
            </a:r>
          </a:p>
          <a:p>
            <a:pPr>
              <a:spcBef>
                <a:spcPts val="1800"/>
              </a:spcBef>
              <a:spcAft>
                <a:spcPts val="1200"/>
              </a:spcAft>
            </a:pPr>
            <a:r>
              <a:rPr lang="zh-CN" altLang="en-US" sz="2800" dirty="0"/>
              <a:t>主要分布：多分步在</a:t>
            </a:r>
            <a:r>
              <a:rPr lang="zh-CN" altLang="en-US" dirty="0">
                <a:solidFill>
                  <a:schemeClr val="accent6">
                    <a:lumMod val="50000"/>
                  </a:schemeClr>
                </a:solidFill>
              </a:rPr>
              <a:t>干旱或半干旱地区</a:t>
            </a:r>
            <a:r>
              <a:rPr lang="zh-CN" altLang="en-US" sz="2800" dirty="0"/>
              <a:t>。</a:t>
            </a:r>
          </a:p>
          <a:p>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黑体" pitchFamily="2" charset="-122"/>
              </a:rPr>
              <a:t>洪积扇</a:t>
            </a:r>
            <a:r>
              <a:rPr lang="zh-CN" altLang="en-US" dirty="0" smtClean="0"/>
              <a:t>形成过程</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828235050"/>
              </p:ext>
            </p:extLst>
          </p:nvPr>
        </p:nvGraphicFramePr>
        <p:xfrm>
          <a:off x="683568" y="1916832"/>
          <a:ext cx="7056784"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zh-CN" dirty="0" smtClean="0"/>
              <a:t>4. </a:t>
            </a:r>
            <a:r>
              <a:rPr lang="zh-CN" altLang="en-US" dirty="0" smtClean="0"/>
              <a:t>河流阶地</a:t>
            </a:r>
          </a:p>
        </p:txBody>
      </p:sp>
      <p:sp>
        <p:nvSpPr>
          <p:cNvPr id="5" name="内容占位符 4"/>
          <p:cNvSpPr>
            <a:spLocks noGrp="1"/>
          </p:cNvSpPr>
          <p:nvPr>
            <p:ph idx="1"/>
          </p:nvPr>
        </p:nvSpPr>
        <p:spPr/>
        <p:txBody>
          <a:bodyPr/>
          <a:lstStyle/>
          <a:p>
            <a:pPr>
              <a:spcBef>
                <a:spcPts val="1200"/>
              </a:spcBef>
              <a:spcAft>
                <a:spcPts val="600"/>
              </a:spcAft>
            </a:pPr>
            <a:r>
              <a:rPr lang="zh-CN" altLang="en-US" sz="2800" dirty="0">
                <a:solidFill>
                  <a:srgbClr val="FF0000"/>
                </a:solidFill>
              </a:rPr>
              <a:t>定义</a:t>
            </a:r>
            <a:r>
              <a:rPr lang="zh-CN" altLang="en-US" sz="2800" dirty="0"/>
              <a:t>：谷底因河流下切而抬升到洪水位以上并呈阶梯状分布于</a:t>
            </a:r>
            <a:r>
              <a:rPr lang="zh-CN" altLang="en-US" sz="2800" dirty="0">
                <a:solidFill>
                  <a:srgbClr val="0000FF"/>
                </a:solidFill>
              </a:rPr>
              <a:t>河谷</a:t>
            </a:r>
            <a:r>
              <a:rPr lang="zh-CN" altLang="en-US" sz="2800" dirty="0" smtClean="0">
                <a:solidFill>
                  <a:srgbClr val="0000FF"/>
                </a:solidFill>
              </a:rPr>
              <a:t>两侧</a:t>
            </a:r>
            <a:endParaRPr lang="zh-CN" altLang="en-US" sz="2800" dirty="0"/>
          </a:p>
          <a:p>
            <a:pPr>
              <a:spcBef>
                <a:spcPts val="1200"/>
              </a:spcBef>
              <a:spcAft>
                <a:spcPts val="600"/>
              </a:spcAft>
            </a:pPr>
            <a:r>
              <a:rPr lang="zh-CN" altLang="en-US" sz="2800" dirty="0">
                <a:solidFill>
                  <a:srgbClr val="FF0000"/>
                </a:solidFill>
              </a:rPr>
              <a:t>组成</a:t>
            </a:r>
            <a:r>
              <a:rPr lang="zh-CN" altLang="en-US" sz="2800" dirty="0"/>
              <a:t>：</a:t>
            </a:r>
          </a:p>
          <a:p>
            <a:pPr lvl="1">
              <a:spcBef>
                <a:spcPts val="1200"/>
              </a:spcBef>
              <a:spcAft>
                <a:spcPts val="600"/>
              </a:spcAft>
            </a:pPr>
            <a:r>
              <a:rPr lang="zh-CN" altLang="en-US" sz="2400" dirty="0" smtClean="0">
                <a:solidFill>
                  <a:srgbClr val="CC6600"/>
                </a:solidFill>
              </a:rPr>
              <a:t>阶</a:t>
            </a:r>
            <a:r>
              <a:rPr lang="zh-CN" altLang="en-US" sz="2400" dirty="0">
                <a:solidFill>
                  <a:srgbClr val="CC6600"/>
                </a:solidFill>
              </a:rPr>
              <a:t>面</a:t>
            </a:r>
            <a:r>
              <a:rPr lang="zh-CN" altLang="en-US" sz="2400" dirty="0"/>
              <a:t>：原有谷底的遗留</a:t>
            </a:r>
            <a:r>
              <a:rPr lang="zh-CN" altLang="en-US" sz="2400" dirty="0" smtClean="0"/>
              <a:t>部分</a:t>
            </a:r>
            <a:endParaRPr lang="zh-CN" altLang="en-US" sz="2400" dirty="0"/>
          </a:p>
          <a:p>
            <a:pPr lvl="1">
              <a:spcBef>
                <a:spcPts val="1200"/>
              </a:spcBef>
              <a:spcAft>
                <a:spcPts val="600"/>
              </a:spcAft>
            </a:pPr>
            <a:r>
              <a:rPr lang="zh-CN" altLang="en-US" sz="2400" dirty="0" smtClean="0">
                <a:solidFill>
                  <a:srgbClr val="C00000"/>
                </a:solidFill>
              </a:rPr>
              <a:t>阶</a:t>
            </a:r>
            <a:r>
              <a:rPr lang="zh-CN" altLang="en-US" sz="2400" dirty="0">
                <a:solidFill>
                  <a:srgbClr val="C00000"/>
                </a:solidFill>
              </a:rPr>
              <a:t>坡</a:t>
            </a:r>
            <a:r>
              <a:rPr lang="zh-CN" altLang="en-US" sz="2400" dirty="0"/>
              <a:t>：由河流下切</a:t>
            </a:r>
            <a:r>
              <a:rPr lang="zh-CN" altLang="en-US" sz="2400" dirty="0" smtClean="0"/>
              <a:t>形成</a:t>
            </a:r>
            <a:endParaRPr lang="zh-CN" altLang="en-US" sz="2400" dirty="0"/>
          </a:p>
          <a:p>
            <a:pPr>
              <a:spcBef>
                <a:spcPts val="1200"/>
              </a:spcBef>
              <a:spcAft>
                <a:spcPts val="600"/>
              </a:spcAft>
            </a:pPr>
            <a:r>
              <a:rPr lang="zh-CN" altLang="en-US" sz="2800" dirty="0">
                <a:solidFill>
                  <a:srgbClr val="0000FF"/>
                </a:solidFill>
              </a:rPr>
              <a:t>阶地高度</a:t>
            </a:r>
            <a:r>
              <a:rPr lang="zh-CN" altLang="en-US" sz="2800" dirty="0"/>
              <a:t>：阶面与河流平水期水面的</a:t>
            </a:r>
            <a:r>
              <a:rPr lang="zh-CN" altLang="en-US" sz="2800" dirty="0">
                <a:solidFill>
                  <a:srgbClr val="FF0000"/>
                </a:solidFill>
              </a:rPr>
              <a:t>高</a:t>
            </a:r>
            <a:r>
              <a:rPr lang="zh-CN" altLang="en-US" sz="2800" dirty="0" smtClean="0">
                <a:solidFill>
                  <a:srgbClr val="FF0000"/>
                </a:solidFill>
              </a:rPr>
              <a:t>差</a:t>
            </a:r>
            <a:endParaRPr lang="zh-CN" altLang="en-US" sz="2800" dirty="0"/>
          </a:p>
          <a:p>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河流阶地示意图</a:t>
            </a:r>
            <a:endParaRPr lang="zh-CN" altLang="en-US" dirty="0"/>
          </a:p>
        </p:txBody>
      </p:sp>
      <p:pic>
        <p:nvPicPr>
          <p:cNvPr id="4" name="内容占位符 3"/>
          <p:cNvPicPr>
            <a:picLocks noGrp="1" noChangeAspect="1"/>
          </p:cNvPicPr>
          <p:nvPr>
            <p:ph idx="1"/>
          </p:nvPr>
        </p:nvPicPr>
        <p:blipFill>
          <a:blip r:embed="rId2"/>
          <a:stretch>
            <a:fillRect/>
          </a:stretch>
        </p:blipFill>
        <p:spPr>
          <a:xfrm>
            <a:off x="2448936" y="1745432"/>
            <a:ext cx="4246127" cy="5112568"/>
          </a:xfrm>
        </p:spPr>
      </p:pic>
    </p:spTree>
    <p:extLst>
      <p:ext uri="{BB962C8B-B14F-4D97-AF65-F5344CB8AC3E}">
        <p14:creationId xmlns:p14="http://schemas.microsoft.com/office/powerpoint/2010/main" val="6773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地貌成因</a:t>
            </a:r>
            <a:r>
              <a:rPr lang="en-US" altLang="zh-CN" dirty="0" smtClean="0"/>
              <a:t>2</a:t>
            </a:r>
            <a:endParaRPr lang="zh-CN" altLang="en-US" dirty="0"/>
          </a:p>
        </p:txBody>
      </p:sp>
      <p:sp>
        <p:nvSpPr>
          <p:cNvPr id="3" name="内容占位符 2"/>
          <p:cNvSpPr>
            <a:spLocks noGrp="1"/>
          </p:cNvSpPr>
          <p:nvPr>
            <p:ph idx="1"/>
          </p:nvPr>
        </p:nvSpPr>
        <p:spPr/>
        <p:txBody>
          <a:bodyPr/>
          <a:lstStyle/>
          <a:p>
            <a:pPr lvl="0">
              <a:spcBef>
                <a:spcPts val="600"/>
              </a:spcBef>
              <a:spcAft>
                <a:spcPts val="600"/>
              </a:spcAft>
              <a:buClr>
                <a:srgbClr val="1F497D"/>
              </a:buClr>
            </a:pPr>
            <a:r>
              <a:rPr lang="zh-CN" altLang="en-US" sz="2800" dirty="0">
                <a:solidFill>
                  <a:prstClr val="black"/>
                </a:solidFill>
              </a:rPr>
              <a:t>岩性：岩石的抗风化和抗外力剥蚀能力存在很大差别。</a:t>
            </a:r>
          </a:p>
          <a:p>
            <a:pPr lvl="1">
              <a:spcBef>
                <a:spcPts val="600"/>
              </a:spcBef>
              <a:spcAft>
                <a:spcPts val="600"/>
              </a:spcAft>
              <a:buClr>
                <a:srgbClr val="F79646">
                  <a:lumMod val="50000"/>
                </a:srgbClr>
              </a:buClr>
            </a:pPr>
            <a:r>
              <a:rPr lang="zh-CN" altLang="en-US" dirty="0">
                <a:solidFill>
                  <a:prstClr val="black"/>
                </a:solidFill>
              </a:rPr>
              <a:t>矿物成分</a:t>
            </a:r>
          </a:p>
          <a:p>
            <a:pPr lvl="1">
              <a:spcBef>
                <a:spcPts val="600"/>
              </a:spcBef>
              <a:spcAft>
                <a:spcPts val="600"/>
              </a:spcAft>
              <a:buClr>
                <a:srgbClr val="F79646">
                  <a:lumMod val="50000"/>
                </a:srgbClr>
              </a:buClr>
            </a:pPr>
            <a:r>
              <a:rPr lang="zh-CN" altLang="en-US" dirty="0">
                <a:solidFill>
                  <a:prstClr val="black"/>
                </a:solidFill>
              </a:rPr>
              <a:t>硬度</a:t>
            </a:r>
          </a:p>
          <a:p>
            <a:pPr lvl="1">
              <a:spcBef>
                <a:spcPts val="600"/>
              </a:spcBef>
              <a:spcAft>
                <a:spcPts val="600"/>
              </a:spcAft>
              <a:buClr>
                <a:srgbClr val="F79646">
                  <a:lumMod val="50000"/>
                </a:srgbClr>
              </a:buClr>
            </a:pPr>
            <a:r>
              <a:rPr lang="zh-CN" altLang="en-US" dirty="0">
                <a:solidFill>
                  <a:prstClr val="black"/>
                </a:solidFill>
              </a:rPr>
              <a:t>胶结程度</a:t>
            </a:r>
          </a:p>
          <a:p>
            <a:pPr lvl="1">
              <a:spcBef>
                <a:spcPts val="600"/>
              </a:spcBef>
              <a:spcAft>
                <a:spcPts val="600"/>
              </a:spcAft>
              <a:buClr>
                <a:srgbClr val="F79646">
                  <a:lumMod val="50000"/>
                </a:srgbClr>
              </a:buClr>
            </a:pPr>
            <a:r>
              <a:rPr lang="zh-CN" altLang="en-US" dirty="0">
                <a:solidFill>
                  <a:prstClr val="black"/>
                </a:solidFill>
              </a:rPr>
              <a:t>水理性质</a:t>
            </a:r>
          </a:p>
          <a:p>
            <a:pPr lvl="1">
              <a:spcBef>
                <a:spcPts val="600"/>
              </a:spcBef>
              <a:spcAft>
                <a:spcPts val="600"/>
              </a:spcAft>
              <a:buClr>
                <a:srgbClr val="F79646">
                  <a:lumMod val="50000"/>
                </a:srgbClr>
              </a:buClr>
            </a:pPr>
            <a:r>
              <a:rPr lang="zh-CN" altLang="en-US" dirty="0">
                <a:solidFill>
                  <a:prstClr val="black"/>
                </a:solidFill>
              </a:rPr>
              <a:t>结构与产状</a:t>
            </a:r>
          </a:p>
          <a:p>
            <a:pPr lvl="0">
              <a:spcBef>
                <a:spcPts val="600"/>
              </a:spcBef>
              <a:spcAft>
                <a:spcPts val="600"/>
              </a:spcAft>
              <a:buClr>
                <a:srgbClr val="1F497D"/>
              </a:buClr>
            </a:pPr>
            <a:r>
              <a:rPr lang="zh-CN" altLang="en-US" sz="2800" dirty="0">
                <a:solidFill>
                  <a:prstClr val="black"/>
                </a:solidFill>
              </a:rPr>
              <a:t>人类活动</a:t>
            </a:r>
          </a:p>
          <a:p>
            <a:endParaRPr lang="zh-CN" altLang="en-US" dirty="0"/>
          </a:p>
        </p:txBody>
      </p:sp>
    </p:spTree>
    <p:extLst>
      <p:ext uri="{BB962C8B-B14F-4D97-AF65-F5344CB8AC3E}">
        <p14:creationId xmlns:p14="http://schemas.microsoft.com/office/powerpoint/2010/main" val="3681526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宋体" pitchFamily="2" charset="-122"/>
              </a:rPr>
              <a:t>河流阶地的分类</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642298555"/>
              </p:ext>
            </p:extLst>
          </p:nvPr>
        </p:nvGraphicFramePr>
        <p:xfrm>
          <a:off x="755576" y="1844824"/>
          <a:ext cx="727280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dirty="0" smtClean="0"/>
              <a:t>5. </a:t>
            </a:r>
            <a:r>
              <a:rPr lang="zh-CN" altLang="en-US" dirty="0" smtClean="0"/>
              <a:t>河谷类型与河流劫夺</a:t>
            </a:r>
          </a:p>
        </p:txBody>
      </p:sp>
      <p:graphicFrame>
        <p:nvGraphicFramePr>
          <p:cNvPr id="4" name="图示 3"/>
          <p:cNvGraphicFramePr/>
          <p:nvPr>
            <p:extLst>
              <p:ext uri="{D42A27DB-BD31-4B8C-83A1-F6EECF244321}">
                <p14:modId xmlns:p14="http://schemas.microsoft.com/office/powerpoint/2010/main" val="3350515000"/>
              </p:ext>
            </p:extLst>
          </p:nvPr>
        </p:nvGraphicFramePr>
        <p:xfrm>
          <a:off x="678396" y="2348880"/>
          <a:ext cx="7787208" cy="4309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755576" y="1702549"/>
            <a:ext cx="4176464" cy="584775"/>
          </a:xfrm>
          <a:prstGeom prst="rect">
            <a:avLst/>
          </a:prstGeom>
          <a:noFill/>
        </p:spPr>
        <p:txBody>
          <a:bodyPr wrap="square" rtlCol="0">
            <a:spAutoFit/>
          </a:bodyPr>
          <a:lstStyle/>
          <a:p>
            <a:r>
              <a:rPr lang="en-US" altLang="zh-CN" sz="3200" b="1" dirty="0" smtClean="0"/>
              <a:t>a) </a:t>
            </a:r>
            <a:r>
              <a:rPr lang="zh-CN" altLang="en-US" sz="3200" b="1" dirty="0" smtClean="0"/>
              <a:t>河谷类型</a:t>
            </a:r>
            <a:endParaRPr lang="zh-CN" altLang="en-US" sz="3200" b="1" dirty="0"/>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河谷的类型</a:t>
            </a:r>
            <a:endParaRPr lang="zh-CN" altLang="en-US" dirty="0"/>
          </a:p>
        </p:txBody>
      </p:sp>
      <p:graphicFrame>
        <p:nvGraphicFramePr>
          <p:cNvPr id="10242" name="Object 4"/>
          <p:cNvGraphicFramePr>
            <a:graphicFrameLocks noGrp="1" noChangeAspect="1"/>
          </p:cNvGraphicFramePr>
          <p:nvPr>
            <p:ph idx="1"/>
            <p:extLst>
              <p:ext uri="{D42A27DB-BD31-4B8C-83A1-F6EECF244321}">
                <p14:modId xmlns:p14="http://schemas.microsoft.com/office/powerpoint/2010/main" val="1422949396"/>
              </p:ext>
            </p:extLst>
          </p:nvPr>
        </p:nvGraphicFramePr>
        <p:xfrm>
          <a:off x="683568" y="1844824"/>
          <a:ext cx="7742451" cy="2952328"/>
        </p:xfrm>
        <a:graphic>
          <a:graphicData uri="http://schemas.openxmlformats.org/presentationml/2006/ole">
            <mc:AlternateContent xmlns:mc="http://schemas.openxmlformats.org/markup-compatibility/2006">
              <mc:Choice xmlns:v="urn:schemas-microsoft-com:vml" Requires="v">
                <p:oleObj spid="_x0000_s244858" name="位图图像" r:id="rId3" imgW="6219048" imgH="2371429" progId="PBrush">
                  <p:embed/>
                </p:oleObj>
              </mc:Choice>
              <mc:Fallback>
                <p:oleObj name="位图图像" r:id="rId3" imgW="6219048" imgH="2371429"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844824"/>
                        <a:ext cx="7742451" cy="2952328"/>
                      </a:xfrm>
                      <a:prstGeom prst="rect">
                        <a:avLst/>
                      </a:prstGeom>
                      <a:noFill/>
                      <a:ln>
                        <a:noFill/>
                      </a:ln>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 </a:t>
            </a:r>
            <a:r>
              <a:rPr lang="zh-CN" altLang="en-US" dirty="0" smtClean="0"/>
              <a:t>河流劫夺</a:t>
            </a:r>
            <a:endParaRPr lang="zh-CN" altLang="en-US" dirty="0"/>
          </a:p>
        </p:txBody>
      </p:sp>
      <p:sp>
        <p:nvSpPr>
          <p:cNvPr id="3" name="内容占位符 2"/>
          <p:cNvSpPr>
            <a:spLocks noGrp="1"/>
          </p:cNvSpPr>
          <p:nvPr>
            <p:ph idx="1"/>
          </p:nvPr>
        </p:nvSpPr>
        <p:spPr/>
        <p:txBody>
          <a:bodyPr/>
          <a:lstStyle/>
          <a:p>
            <a:pPr lvl="0"/>
            <a:r>
              <a:rPr lang="zh-CN" altLang="en-US" dirty="0" smtClean="0"/>
              <a:t>定义：一条河流溯源侵蚀导致分水岭外移，进而占据相邻河流流域的过程。</a:t>
            </a:r>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ltLang="zh-CN" b="1" dirty="0" smtClean="0">
                <a:latin typeface="黑体" pitchFamily="2" charset="-122"/>
              </a:rPr>
              <a:t>7.3.4 </a:t>
            </a:r>
            <a:r>
              <a:rPr lang="zh-CN" altLang="en-US" b="1" dirty="0" smtClean="0">
                <a:latin typeface="黑体" pitchFamily="2" charset="-122"/>
              </a:rPr>
              <a:t>准平原与山麓面 </a:t>
            </a:r>
          </a:p>
        </p:txBody>
      </p:sp>
      <p:graphicFrame>
        <p:nvGraphicFramePr>
          <p:cNvPr id="4" name="图示 3"/>
          <p:cNvGraphicFramePr/>
          <p:nvPr>
            <p:extLst>
              <p:ext uri="{D42A27DB-BD31-4B8C-83A1-F6EECF244321}">
                <p14:modId xmlns:p14="http://schemas.microsoft.com/office/powerpoint/2010/main" val="665571982"/>
              </p:ext>
            </p:extLst>
          </p:nvPr>
        </p:nvGraphicFramePr>
        <p:xfrm>
          <a:off x="683568" y="1714123"/>
          <a:ext cx="7992888" cy="3659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type="title"/>
          </p:nvPr>
        </p:nvSpPr>
        <p:spPr/>
        <p:txBody>
          <a:bodyPr/>
          <a:lstStyle/>
          <a:p>
            <a:r>
              <a:rPr lang="en-US" altLang="zh-CN" dirty="0" smtClean="0"/>
              <a:t>7.4 </a:t>
            </a:r>
            <a:r>
              <a:rPr lang="zh-CN" altLang="en-US" dirty="0" smtClean="0"/>
              <a:t>喀斯特地貌</a:t>
            </a:r>
          </a:p>
        </p:txBody>
      </p:sp>
      <p:sp>
        <p:nvSpPr>
          <p:cNvPr id="2" name="内容占位符 1"/>
          <p:cNvSpPr>
            <a:spLocks noGrp="1"/>
          </p:cNvSpPr>
          <p:nvPr>
            <p:ph idx="1"/>
          </p:nvPr>
        </p:nvSpPr>
        <p:spPr/>
        <p:txBody>
          <a:bodyPr/>
          <a:lstStyle/>
          <a:p>
            <a:pPr>
              <a:spcBef>
                <a:spcPts val="1200"/>
              </a:spcBef>
              <a:spcAft>
                <a:spcPts val="600"/>
              </a:spcAft>
            </a:pPr>
            <a:r>
              <a:rPr lang="zh-CN" altLang="en-US" sz="2800" dirty="0" smtClean="0"/>
              <a:t>喀斯特地貌在我国</a:t>
            </a:r>
            <a:endParaRPr lang="en-US" altLang="zh-CN" sz="2800" dirty="0" smtClean="0"/>
          </a:p>
          <a:p>
            <a:pPr lvl="1">
              <a:spcBef>
                <a:spcPts val="1200"/>
              </a:spcBef>
              <a:spcAft>
                <a:spcPts val="600"/>
              </a:spcAft>
            </a:pPr>
            <a:r>
              <a:rPr lang="zh-CN" altLang="en-US" sz="2400" dirty="0" smtClean="0">
                <a:solidFill>
                  <a:srgbClr val="0000FF"/>
                </a:solidFill>
              </a:rPr>
              <a:t>桂（广西）</a:t>
            </a:r>
            <a:endParaRPr lang="en-US" altLang="zh-CN" sz="2400" dirty="0" smtClean="0">
              <a:solidFill>
                <a:srgbClr val="0000FF"/>
              </a:solidFill>
            </a:endParaRPr>
          </a:p>
          <a:p>
            <a:pPr lvl="1">
              <a:spcBef>
                <a:spcPts val="1200"/>
              </a:spcBef>
              <a:spcAft>
                <a:spcPts val="600"/>
              </a:spcAft>
            </a:pPr>
            <a:r>
              <a:rPr lang="zh-CN" altLang="en-US" sz="2400" dirty="0" smtClean="0">
                <a:solidFill>
                  <a:srgbClr val="0000FF"/>
                </a:solidFill>
              </a:rPr>
              <a:t>黔（贵州）</a:t>
            </a:r>
            <a:endParaRPr lang="en-US" altLang="zh-CN" sz="2400" dirty="0" smtClean="0">
              <a:solidFill>
                <a:srgbClr val="0000FF"/>
              </a:solidFill>
            </a:endParaRPr>
          </a:p>
          <a:p>
            <a:pPr lvl="1">
              <a:spcBef>
                <a:spcPts val="1200"/>
              </a:spcBef>
              <a:spcAft>
                <a:spcPts val="600"/>
              </a:spcAft>
            </a:pPr>
            <a:r>
              <a:rPr lang="zh-CN" altLang="en-US" sz="2400" dirty="0" smtClean="0">
                <a:solidFill>
                  <a:srgbClr val="0000FF"/>
                </a:solidFill>
              </a:rPr>
              <a:t>滇（云南）</a:t>
            </a:r>
            <a:endParaRPr lang="en-US" altLang="zh-CN" sz="2400" dirty="0" smtClean="0">
              <a:solidFill>
                <a:srgbClr val="0000FF"/>
              </a:solidFill>
            </a:endParaRPr>
          </a:p>
          <a:p>
            <a:pPr marL="457200" lvl="1" indent="0">
              <a:spcBef>
                <a:spcPts val="1200"/>
              </a:spcBef>
              <a:spcAft>
                <a:spcPts val="600"/>
              </a:spcAft>
              <a:buNone/>
            </a:pPr>
            <a:r>
              <a:rPr lang="zh-CN" altLang="en-US" sz="2400" dirty="0" smtClean="0"/>
              <a:t>等省区分布甚广</a:t>
            </a:r>
          </a:p>
          <a:p>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rd080"/>
          <p:cNvPicPr>
            <a:picLocks noChangeAspect="1" noChangeArrowheads="1"/>
          </p:cNvPicPr>
          <p:nvPr/>
        </p:nvPicPr>
        <p:blipFill>
          <a:blip r:embed="rId2"/>
          <a:srcRect/>
          <a:stretch>
            <a:fillRect/>
          </a:stretch>
        </p:blipFill>
        <p:spPr bwMode="auto">
          <a:xfrm>
            <a:off x="1043608" y="1772816"/>
            <a:ext cx="6696774" cy="5040560"/>
          </a:xfrm>
          <a:prstGeom prst="rect">
            <a:avLst/>
          </a:prstGeom>
          <a:noFill/>
          <a:ln w="38100">
            <a:noFill/>
            <a:miter lim="800000"/>
            <a:headEnd/>
            <a:tailEnd/>
          </a:ln>
        </p:spPr>
      </p:pic>
      <p:sp>
        <p:nvSpPr>
          <p:cNvPr id="2" name="标题 1"/>
          <p:cNvSpPr>
            <a:spLocks noGrp="1"/>
          </p:cNvSpPr>
          <p:nvPr>
            <p:ph type="title"/>
          </p:nvPr>
        </p:nvSpPr>
        <p:spPr/>
        <p:txBody>
          <a:bodyPr/>
          <a:lstStyle/>
          <a:p>
            <a:r>
              <a:rPr lang="zh-CN" altLang="en-US" dirty="0" smtClean="0"/>
              <a:t>溶洞</a:t>
            </a:r>
            <a:endParaRPr lang="zh-CN" altLang="en-US" dirty="0"/>
          </a:p>
        </p:txBody>
      </p:sp>
    </p:spTree>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200512211047144430041"/>
          <p:cNvPicPr>
            <a:picLocks noChangeAspect="1" noChangeArrowheads="1"/>
          </p:cNvPicPr>
          <p:nvPr/>
        </p:nvPicPr>
        <p:blipFill>
          <a:blip r:embed="rId2"/>
          <a:srcRect/>
          <a:stretch>
            <a:fillRect/>
          </a:stretch>
        </p:blipFill>
        <p:spPr bwMode="auto">
          <a:xfrm>
            <a:off x="827584" y="1844824"/>
            <a:ext cx="6445101" cy="4822250"/>
          </a:xfrm>
          <a:prstGeom prst="rect">
            <a:avLst/>
          </a:prstGeom>
          <a:noFill/>
          <a:ln w="38100" algn="ctr">
            <a:noFill/>
            <a:miter lim="800000"/>
            <a:headEnd/>
            <a:tailEnd/>
          </a:ln>
        </p:spPr>
      </p:pic>
      <p:sp>
        <p:nvSpPr>
          <p:cNvPr id="2" name="标题 1"/>
          <p:cNvSpPr>
            <a:spLocks noGrp="1"/>
          </p:cNvSpPr>
          <p:nvPr>
            <p:ph type="title"/>
          </p:nvPr>
        </p:nvSpPr>
        <p:spPr/>
        <p:txBody>
          <a:bodyPr/>
          <a:lstStyle/>
          <a:p>
            <a:r>
              <a:rPr lang="zh-CN" altLang="en-US" dirty="0" smtClean="0"/>
              <a:t>黄龙</a:t>
            </a:r>
            <a:endParaRPr lang="zh-CN" alt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5" descr="2006722181834"/>
          <p:cNvPicPr>
            <a:picLocks noChangeAspect="1" noChangeArrowheads="1"/>
          </p:cNvPicPr>
          <p:nvPr/>
        </p:nvPicPr>
        <p:blipFill>
          <a:blip r:embed="rId2"/>
          <a:srcRect/>
          <a:stretch>
            <a:fillRect/>
          </a:stretch>
        </p:blipFill>
        <p:spPr bwMode="auto">
          <a:xfrm>
            <a:off x="683568" y="1772816"/>
            <a:ext cx="6624736" cy="496855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黄龙彩池</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200512211049517086123"/>
          <p:cNvPicPr>
            <a:picLocks noChangeAspect="1" noChangeArrowheads="1"/>
          </p:cNvPicPr>
          <p:nvPr/>
        </p:nvPicPr>
        <p:blipFill>
          <a:blip r:embed="rId2"/>
          <a:srcRect/>
          <a:stretch>
            <a:fillRect/>
          </a:stretch>
        </p:blipFill>
        <p:spPr bwMode="auto">
          <a:xfrm>
            <a:off x="899592" y="1772816"/>
            <a:ext cx="6674196" cy="504161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九寨沟</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smtClean="0"/>
              <a:t>7.1.2 </a:t>
            </a:r>
            <a:r>
              <a:rPr lang="zh-CN" altLang="en-US" dirty="0" smtClean="0"/>
              <a:t>基本地貌类型</a:t>
            </a:r>
          </a:p>
        </p:txBody>
      </p:sp>
      <p:graphicFrame>
        <p:nvGraphicFramePr>
          <p:cNvPr id="4" name="图示 3"/>
          <p:cNvGraphicFramePr/>
          <p:nvPr>
            <p:extLst>
              <p:ext uri="{D42A27DB-BD31-4B8C-83A1-F6EECF244321}">
                <p14:modId xmlns:p14="http://schemas.microsoft.com/office/powerpoint/2010/main" val="2120403074"/>
              </p:ext>
            </p:extLst>
          </p:nvPr>
        </p:nvGraphicFramePr>
        <p:xfrm>
          <a:off x="755576" y="1844824"/>
          <a:ext cx="740556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BE%C5%D5%AF%B9%B5%B7%E7%BE%B0%CD%BC%C6%AC_jiuzhaigou_photos_an"/>
          <p:cNvPicPr>
            <a:picLocks noChangeAspect="1" noChangeArrowheads="1"/>
          </p:cNvPicPr>
          <p:nvPr/>
        </p:nvPicPr>
        <p:blipFill>
          <a:blip r:embed="rId2"/>
          <a:srcRect/>
          <a:stretch>
            <a:fillRect/>
          </a:stretch>
        </p:blipFill>
        <p:spPr bwMode="auto">
          <a:xfrm>
            <a:off x="683568" y="1772816"/>
            <a:ext cx="6696744" cy="5016566"/>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树正瀑布</a:t>
            </a:r>
            <a:endParaRPr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照片 056"/>
          <p:cNvPicPr>
            <a:picLocks noChangeAspect="1" noChangeArrowheads="1"/>
          </p:cNvPicPr>
          <p:nvPr/>
        </p:nvPicPr>
        <p:blipFill>
          <a:blip r:embed="rId2"/>
          <a:srcRect/>
          <a:stretch>
            <a:fillRect/>
          </a:stretch>
        </p:blipFill>
        <p:spPr bwMode="auto">
          <a:xfrm>
            <a:off x="611560" y="1772816"/>
            <a:ext cx="6624736" cy="498633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云南石林</a:t>
            </a:r>
            <a:endParaRPr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f_200511111446"/>
          <p:cNvPicPr>
            <a:picLocks noChangeAspect="1" noChangeArrowheads="1"/>
          </p:cNvPicPr>
          <p:nvPr/>
        </p:nvPicPr>
        <p:blipFill>
          <a:blip r:embed="rId2"/>
          <a:srcRect/>
          <a:stretch>
            <a:fillRect/>
          </a:stretch>
        </p:blipFill>
        <p:spPr bwMode="auto">
          <a:xfrm>
            <a:off x="683568" y="1772816"/>
            <a:ext cx="6768752" cy="504627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桂林象鼻山</a:t>
            </a:r>
            <a:endParaRPr lang="zh-CN" alt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defRPr/>
            </a:pPr>
            <a:r>
              <a:rPr lang="zh-CN" altLang="en-US" b="1" dirty="0" smtClean="0"/>
              <a:t>本节主题</a:t>
            </a:r>
          </a:p>
        </p:txBody>
      </p:sp>
      <p:sp>
        <p:nvSpPr>
          <p:cNvPr id="2" name="内容占位符 1"/>
          <p:cNvSpPr>
            <a:spLocks noGrp="1"/>
          </p:cNvSpPr>
          <p:nvPr>
            <p:ph idx="1"/>
          </p:nvPr>
        </p:nvSpPr>
        <p:spPr/>
        <p:txBody>
          <a:bodyPr/>
          <a:lstStyle/>
          <a:p>
            <a:pPr marL="0" indent="0">
              <a:spcBef>
                <a:spcPts val="1200"/>
              </a:spcBef>
              <a:spcAft>
                <a:spcPts val="1200"/>
              </a:spcAft>
              <a:buNone/>
            </a:pPr>
            <a:r>
              <a:rPr lang="en-US" altLang="zh-CN" dirty="0" smtClean="0"/>
              <a:t>7.4.1 </a:t>
            </a:r>
            <a:r>
              <a:rPr lang="zh-CN" altLang="en-US" dirty="0" smtClean="0"/>
              <a:t>什么</a:t>
            </a:r>
            <a:r>
              <a:rPr lang="zh-CN" altLang="en-US" dirty="0"/>
              <a:t>是岩溶地貌？</a:t>
            </a:r>
          </a:p>
          <a:p>
            <a:pPr marL="0" indent="0">
              <a:spcBef>
                <a:spcPts val="1200"/>
              </a:spcBef>
              <a:spcAft>
                <a:spcPts val="1200"/>
              </a:spcAft>
              <a:buNone/>
            </a:pPr>
            <a:r>
              <a:rPr lang="en-US" altLang="zh-CN" dirty="0"/>
              <a:t>7.4.2 </a:t>
            </a:r>
            <a:r>
              <a:rPr lang="zh-CN" altLang="en-US" dirty="0" smtClean="0"/>
              <a:t>岩溶</a:t>
            </a:r>
            <a:r>
              <a:rPr lang="zh-CN" altLang="en-US" dirty="0"/>
              <a:t>地貌的主导因素什么？</a:t>
            </a:r>
          </a:p>
          <a:p>
            <a:pPr marL="0" indent="0">
              <a:spcBef>
                <a:spcPts val="1200"/>
              </a:spcBef>
              <a:spcAft>
                <a:spcPts val="1200"/>
              </a:spcAft>
              <a:buNone/>
            </a:pPr>
            <a:r>
              <a:rPr lang="en-US" altLang="zh-CN" dirty="0"/>
              <a:t>7.4.3 </a:t>
            </a:r>
            <a:r>
              <a:rPr lang="zh-CN" altLang="en-US" dirty="0" smtClean="0"/>
              <a:t>不同</a:t>
            </a:r>
            <a:r>
              <a:rPr lang="zh-CN" altLang="en-US" dirty="0"/>
              <a:t>的岩溶地貌是怎样形成的？</a:t>
            </a:r>
          </a:p>
          <a:p>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defRPr/>
            </a:pPr>
            <a:r>
              <a:rPr lang="en-US" altLang="zh-CN" dirty="0"/>
              <a:t>7.</a:t>
            </a:r>
            <a:r>
              <a:rPr lang="en-US" altLang="zh-CN" b="1" dirty="0" smtClean="0"/>
              <a:t>4.1 </a:t>
            </a:r>
            <a:r>
              <a:rPr lang="zh-CN" altLang="en-US" b="1" dirty="0"/>
              <a:t>什么是岩溶地貌？</a:t>
            </a:r>
          </a:p>
        </p:txBody>
      </p:sp>
      <p:sp>
        <p:nvSpPr>
          <p:cNvPr id="2" name="内容占位符 1"/>
          <p:cNvSpPr>
            <a:spLocks noGrp="1"/>
          </p:cNvSpPr>
          <p:nvPr>
            <p:ph idx="1"/>
          </p:nvPr>
        </p:nvSpPr>
        <p:spPr/>
        <p:txBody>
          <a:bodyPr/>
          <a:lstStyle/>
          <a:p>
            <a:pPr marL="0" indent="0">
              <a:spcBef>
                <a:spcPts val="1200"/>
              </a:spcBef>
              <a:spcAft>
                <a:spcPts val="1200"/>
              </a:spcAft>
              <a:buNone/>
            </a:pPr>
            <a:r>
              <a:rPr lang="en-US" altLang="zh-CN" sz="2800" dirty="0" smtClean="0"/>
              <a:t>1.</a:t>
            </a:r>
            <a:r>
              <a:rPr lang="zh-CN" altLang="en-US" sz="2800" dirty="0" smtClean="0"/>
              <a:t>岩溶</a:t>
            </a:r>
            <a:r>
              <a:rPr lang="zh-CN" altLang="en-US" sz="2800" dirty="0"/>
              <a:t>的由来</a:t>
            </a:r>
          </a:p>
          <a:p>
            <a:pPr marL="0" indent="0">
              <a:spcBef>
                <a:spcPts val="1200"/>
              </a:spcBef>
              <a:spcAft>
                <a:spcPts val="1200"/>
              </a:spcAft>
              <a:buNone/>
            </a:pPr>
            <a:r>
              <a:rPr lang="en-US" altLang="zh-CN" sz="2800" dirty="0" smtClean="0"/>
              <a:t>2. </a:t>
            </a:r>
            <a:r>
              <a:rPr lang="zh-CN" altLang="en-US" sz="2800" dirty="0" smtClean="0"/>
              <a:t>岩溶</a:t>
            </a:r>
            <a:r>
              <a:rPr lang="zh-CN" altLang="en-US" sz="2800" dirty="0"/>
              <a:t>地貌的定义</a:t>
            </a:r>
          </a:p>
          <a:p>
            <a:pPr marL="0" indent="0">
              <a:spcBef>
                <a:spcPts val="1200"/>
              </a:spcBef>
              <a:spcAft>
                <a:spcPts val="1200"/>
              </a:spcAft>
              <a:buNone/>
            </a:pPr>
            <a:r>
              <a:rPr lang="en-US" altLang="zh-CN" sz="2800" dirty="0" smtClean="0"/>
              <a:t>3. </a:t>
            </a:r>
            <a:r>
              <a:rPr lang="zh-CN" altLang="en-US" sz="2800" dirty="0" smtClean="0"/>
              <a:t>岩溶</a:t>
            </a:r>
            <a:r>
              <a:rPr lang="zh-CN" altLang="en-US" sz="2800" dirty="0"/>
              <a:t>作用</a:t>
            </a:r>
          </a:p>
          <a:p>
            <a:endParaRPr lang="zh-CN"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defRPr/>
            </a:pPr>
            <a:r>
              <a:rPr lang="en-US" altLang="zh-CN" dirty="0" smtClean="0"/>
              <a:t>1. </a:t>
            </a:r>
            <a:r>
              <a:rPr lang="zh-CN" altLang="en-US" b="1" dirty="0" smtClean="0"/>
              <a:t>岩溶的由来</a:t>
            </a:r>
          </a:p>
        </p:txBody>
      </p:sp>
      <p:graphicFrame>
        <p:nvGraphicFramePr>
          <p:cNvPr id="164867" name="Object 3"/>
          <p:cNvGraphicFramePr>
            <a:graphicFrameLocks noGrp="1" noChangeAspect="1"/>
          </p:cNvGraphicFramePr>
          <p:nvPr>
            <p:ph idx="1"/>
            <p:extLst>
              <p:ext uri="{D42A27DB-BD31-4B8C-83A1-F6EECF244321}">
                <p14:modId xmlns:p14="http://schemas.microsoft.com/office/powerpoint/2010/main" val="2156078872"/>
              </p:ext>
            </p:extLst>
          </p:nvPr>
        </p:nvGraphicFramePr>
        <p:xfrm>
          <a:off x="755575" y="1844824"/>
          <a:ext cx="5433153" cy="1296144"/>
        </p:xfrm>
        <a:graphic>
          <a:graphicData uri="http://schemas.openxmlformats.org/presentationml/2006/ole">
            <mc:AlternateContent xmlns:mc="http://schemas.openxmlformats.org/markup-compatibility/2006">
              <mc:Choice xmlns:v="urn:schemas-microsoft-com:vml" Requires="v">
                <p:oleObj spid="_x0000_s11629" name="Visio" r:id="rId3" imgW="4371908" imgH="1042913" progId="Visio.Drawing.6">
                  <p:embed/>
                </p:oleObj>
              </mc:Choice>
              <mc:Fallback>
                <p:oleObj name="Visio" r:id="rId3" imgW="4371908" imgH="1042913"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5" y="1844824"/>
                        <a:ext cx="5433153" cy="1296144"/>
                      </a:xfrm>
                      <a:prstGeom prst="rect">
                        <a:avLst/>
                      </a:prstGeom>
                      <a:noFill/>
                      <a:ln>
                        <a:noFill/>
                      </a:ln>
                      <a:effectLst/>
                      <a:extLst/>
                    </p:spPr>
                  </p:pic>
                </p:oleObj>
              </mc:Fallback>
            </mc:AlternateContent>
          </a:graphicData>
        </a:graphic>
      </p:graphicFrame>
      <p:graphicFrame>
        <p:nvGraphicFramePr>
          <p:cNvPr id="164868" name="Object 4"/>
          <p:cNvGraphicFramePr>
            <a:graphicFrameLocks noGrp="1" noChangeAspect="1"/>
          </p:cNvGraphicFramePr>
          <p:nvPr>
            <p:ph sz="quarter" idx="4294967295"/>
            <p:extLst>
              <p:ext uri="{D42A27DB-BD31-4B8C-83A1-F6EECF244321}">
                <p14:modId xmlns:p14="http://schemas.microsoft.com/office/powerpoint/2010/main" val="2113432267"/>
              </p:ext>
            </p:extLst>
          </p:nvPr>
        </p:nvGraphicFramePr>
        <p:xfrm>
          <a:off x="755576" y="3356992"/>
          <a:ext cx="5405438" cy="1273175"/>
        </p:xfrm>
        <a:graphic>
          <a:graphicData uri="http://schemas.openxmlformats.org/presentationml/2006/ole">
            <mc:AlternateContent xmlns:mc="http://schemas.openxmlformats.org/markup-compatibility/2006">
              <mc:Choice xmlns:v="urn:schemas-microsoft-com:vml" Requires="v">
                <p:oleObj spid="_x0000_s11630" name="Visio" r:id="rId5" imgW="4371908" imgH="1042913" progId="Visio.Drawing.6">
                  <p:embed/>
                </p:oleObj>
              </mc:Choice>
              <mc:Fallback>
                <p:oleObj name="Visio" r:id="rId5" imgW="4371908" imgH="1042913"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3356992"/>
                        <a:ext cx="5405438" cy="127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69" name="Object 5"/>
          <p:cNvGraphicFramePr>
            <a:graphicFrameLocks noGrp="1" noChangeAspect="1"/>
          </p:cNvGraphicFramePr>
          <p:nvPr>
            <p:ph sz="quarter" idx="4294967295"/>
            <p:extLst>
              <p:ext uri="{D42A27DB-BD31-4B8C-83A1-F6EECF244321}">
                <p14:modId xmlns:p14="http://schemas.microsoft.com/office/powerpoint/2010/main" val="4014388144"/>
              </p:ext>
            </p:extLst>
          </p:nvPr>
        </p:nvGraphicFramePr>
        <p:xfrm>
          <a:off x="755576" y="4869160"/>
          <a:ext cx="5403850" cy="1273175"/>
        </p:xfrm>
        <a:graphic>
          <a:graphicData uri="http://schemas.openxmlformats.org/presentationml/2006/ole">
            <mc:AlternateContent xmlns:mc="http://schemas.openxmlformats.org/markup-compatibility/2006">
              <mc:Choice xmlns:v="urn:schemas-microsoft-com:vml" Requires="v">
                <p:oleObj spid="_x0000_s11631" name="Visio" r:id="rId7" imgW="4371908" imgH="1042913" progId="Visio.Drawing.6">
                  <p:embed/>
                </p:oleObj>
              </mc:Choice>
              <mc:Fallback>
                <p:oleObj name="Visio" r:id="rId7" imgW="4371908" imgH="1042913" progId="Visio.Drawing.6">
                  <p:embed/>
                  <p:pic>
                    <p:nvPicPr>
                      <p:cNvPr id="0" name="Object 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4869160"/>
                        <a:ext cx="5403850" cy="127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slide(fromLeft)">
                                      <p:cBhvr>
                                        <p:cTn id="7" dur="1000"/>
                                        <p:tgtEl>
                                          <p:spTgt spid="16486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64868"/>
                                        </p:tgtEl>
                                        <p:attrNameLst>
                                          <p:attrName>style.visibility</p:attrName>
                                        </p:attrNameLst>
                                      </p:cBhvr>
                                      <p:to>
                                        <p:strVal val="visible"/>
                                      </p:to>
                                    </p:set>
                                    <p:animEffect transition="in" filter="slide(fromLeft)">
                                      <p:cBhvr>
                                        <p:cTn id="12" dur="1000"/>
                                        <p:tgtEl>
                                          <p:spTgt spid="16486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64869"/>
                                        </p:tgtEl>
                                        <p:attrNameLst>
                                          <p:attrName>style.visibility</p:attrName>
                                        </p:attrNameLst>
                                      </p:cBhvr>
                                      <p:to>
                                        <p:strVal val="visible"/>
                                      </p:to>
                                    </p:set>
                                    <p:animEffect transition="in" filter="slide(fromLeft)">
                                      <p:cBhvr>
                                        <p:cTn id="17" dur="1000"/>
                                        <p:tgtEl>
                                          <p:spTgt spid="164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20064313070475991"/>
          <p:cNvPicPr>
            <a:picLocks noChangeAspect="1" noChangeArrowheads="1"/>
          </p:cNvPicPr>
          <p:nvPr/>
        </p:nvPicPr>
        <p:blipFill>
          <a:blip r:embed="rId2" cstate="print"/>
          <a:srcRect/>
          <a:stretch>
            <a:fillRect/>
          </a:stretch>
        </p:blipFill>
        <p:spPr bwMode="auto">
          <a:xfrm>
            <a:off x="468313" y="3432175"/>
            <a:ext cx="4103687" cy="2876550"/>
          </a:xfrm>
          <a:prstGeom prst="rect">
            <a:avLst/>
          </a:prstGeom>
          <a:noFill/>
          <a:ln w="38100">
            <a:noFill/>
            <a:miter lim="800000"/>
            <a:headEnd/>
            <a:tailEnd/>
          </a:ln>
        </p:spPr>
      </p:pic>
      <p:sp>
        <p:nvSpPr>
          <p:cNvPr id="165891" name="Rectangle 3"/>
          <p:cNvSpPr>
            <a:spLocks noGrp="1" noChangeArrowheads="1"/>
          </p:cNvSpPr>
          <p:nvPr>
            <p:ph type="title"/>
          </p:nvPr>
        </p:nvSpPr>
        <p:spPr/>
        <p:txBody>
          <a:bodyPr/>
          <a:lstStyle/>
          <a:p>
            <a:pPr eaLnBrk="1" hangingPunct="1">
              <a:defRPr/>
            </a:pPr>
            <a:r>
              <a:rPr lang="en-US" altLang="zh-CN" dirty="0" smtClean="0"/>
              <a:t>2. </a:t>
            </a:r>
            <a:r>
              <a:rPr lang="zh-CN" altLang="en-US" b="1" dirty="0" smtClean="0"/>
              <a:t>岩溶地貌的定义</a:t>
            </a:r>
          </a:p>
        </p:txBody>
      </p:sp>
      <p:sp>
        <p:nvSpPr>
          <p:cNvPr id="165892" name="Rectangle 4"/>
          <p:cNvSpPr>
            <a:spLocks noGrp="1" noChangeArrowheads="1"/>
          </p:cNvSpPr>
          <p:nvPr>
            <p:ph idx="1"/>
          </p:nvPr>
        </p:nvSpPr>
        <p:spPr/>
        <p:txBody>
          <a:bodyPr/>
          <a:lstStyle/>
          <a:p>
            <a:pPr eaLnBrk="1" hangingPunct="1">
              <a:defRPr/>
            </a:pPr>
            <a:r>
              <a:rPr lang="zh-CN" altLang="en-US" sz="3600" dirty="0" smtClean="0">
                <a:solidFill>
                  <a:srgbClr val="0000FF"/>
                </a:solidFill>
              </a:rPr>
              <a:t>地下水与地表水</a:t>
            </a:r>
            <a:r>
              <a:rPr lang="zh-CN" altLang="en-US" dirty="0" smtClean="0"/>
              <a:t>对</a:t>
            </a:r>
            <a:r>
              <a:rPr lang="zh-CN" altLang="en-US" sz="3600" dirty="0" smtClean="0">
                <a:solidFill>
                  <a:srgbClr val="0000FF"/>
                </a:solidFill>
              </a:rPr>
              <a:t>可溶性岩石</a:t>
            </a:r>
            <a:r>
              <a:rPr lang="zh-CN" altLang="en-US" sz="2800" dirty="0" smtClean="0"/>
              <a:t>溶蚀与沉淀，侵蚀与沉积，以及重力崩塌，坍陷、堆积等作用形成的地貌。</a:t>
            </a:r>
          </a:p>
          <a:p>
            <a:pPr eaLnBrk="1" hangingPunct="1">
              <a:defRPr/>
            </a:pPr>
            <a:endParaRPr lang="en-US" altLang="zh-CN" dirty="0" smtClean="0"/>
          </a:p>
        </p:txBody>
      </p:sp>
      <p:pic>
        <p:nvPicPr>
          <p:cNvPr id="93189" name="Picture 5" descr="照片 056"/>
          <p:cNvPicPr>
            <a:picLocks noChangeAspect="1" noChangeArrowheads="1"/>
          </p:cNvPicPr>
          <p:nvPr/>
        </p:nvPicPr>
        <p:blipFill>
          <a:blip r:embed="rId3"/>
          <a:srcRect/>
          <a:stretch>
            <a:fillRect/>
          </a:stretch>
        </p:blipFill>
        <p:spPr bwMode="auto">
          <a:xfrm>
            <a:off x="4859338" y="3429000"/>
            <a:ext cx="3744912" cy="2879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5892">
                                            <p:txEl>
                                              <p:pRg st="0" end="0"/>
                                            </p:txEl>
                                          </p:spTgt>
                                        </p:tgtEl>
                                        <p:attrNameLst>
                                          <p:attrName>style.visibility</p:attrName>
                                        </p:attrNameLst>
                                      </p:cBhvr>
                                      <p:to>
                                        <p:strVal val="visible"/>
                                      </p:to>
                                    </p:set>
                                    <p:animEffect transition="in" filter="checkerboard(across)">
                                      <p:cBhvr>
                                        <p:cTn id="7" dur="500"/>
                                        <p:tgtEl>
                                          <p:spTgt spid="1658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defRPr/>
            </a:pPr>
            <a:r>
              <a:rPr lang="en-US" altLang="zh-CN" b="1" dirty="0" smtClean="0"/>
              <a:t>3. </a:t>
            </a:r>
            <a:r>
              <a:rPr lang="zh-CN" altLang="en-US" b="1" dirty="0" smtClean="0"/>
              <a:t>岩溶作用</a:t>
            </a:r>
          </a:p>
        </p:txBody>
      </p:sp>
      <p:sp>
        <p:nvSpPr>
          <p:cNvPr id="166915" name="Rectangle 3"/>
          <p:cNvSpPr>
            <a:spLocks noGrp="1" noChangeArrowheads="1"/>
          </p:cNvSpPr>
          <p:nvPr>
            <p:ph idx="1"/>
          </p:nvPr>
        </p:nvSpPr>
        <p:spPr/>
        <p:txBody>
          <a:bodyPr/>
          <a:lstStyle/>
          <a:p>
            <a:pPr eaLnBrk="1" hangingPunct="1">
              <a:spcBef>
                <a:spcPts val="1200"/>
              </a:spcBef>
              <a:spcAft>
                <a:spcPts val="1200"/>
              </a:spcAft>
              <a:defRPr/>
            </a:pPr>
            <a:r>
              <a:rPr lang="zh-CN" altLang="en-US" dirty="0" smtClean="0"/>
              <a:t>定义：</a:t>
            </a:r>
            <a:r>
              <a:rPr lang="zh-CN" altLang="en-US" sz="3600" dirty="0" smtClean="0">
                <a:solidFill>
                  <a:srgbClr val="0000FF"/>
                </a:solidFill>
              </a:rPr>
              <a:t>地下水和地表水</a:t>
            </a:r>
            <a:r>
              <a:rPr lang="zh-CN" altLang="en-US" sz="2800" dirty="0" smtClean="0"/>
              <a:t>对</a:t>
            </a:r>
            <a:r>
              <a:rPr lang="zh-CN" altLang="en-US" sz="3600" dirty="0" smtClean="0">
                <a:solidFill>
                  <a:srgbClr val="0000FF"/>
                </a:solidFill>
              </a:rPr>
              <a:t>可溶性岩石</a:t>
            </a:r>
            <a:r>
              <a:rPr lang="zh-CN" altLang="en-US" sz="2800" dirty="0" smtClean="0"/>
              <a:t>所产生的作用。</a:t>
            </a:r>
          </a:p>
          <a:p>
            <a:pPr eaLnBrk="1" hangingPunct="1">
              <a:spcBef>
                <a:spcPts val="1200"/>
              </a:spcBef>
              <a:spcAft>
                <a:spcPts val="1200"/>
              </a:spcAft>
              <a:defRPr/>
            </a:pPr>
            <a:r>
              <a:rPr lang="zh-CN" altLang="en-US" dirty="0" smtClean="0"/>
              <a:t>岩溶作用的过程：</a:t>
            </a:r>
          </a:p>
          <a:p>
            <a:pPr eaLnBrk="1" hangingPunct="1">
              <a:defRPr/>
            </a:pPr>
            <a:endParaRPr lang="en-US" altLang="zh-CN" dirty="0" smtClean="0"/>
          </a:p>
        </p:txBody>
      </p:sp>
      <p:graphicFrame>
        <p:nvGraphicFramePr>
          <p:cNvPr id="166916" name="Object 4"/>
          <p:cNvGraphicFramePr>
            <a:graphicFrameLocks noGrp="1" noChangeAspect="1"/>
          </p:cNvGraphicFramePr>
          <p:nvPr>
            <p:ph sz="quarter" idx="4294967295"/>
            <p:extLst>
              <p:ext uri="{D42A27DB-BD31-4B8C-83A1-F6EECF244321}">
                <p14:modId xmlns:p14="http://schemas.microsoft.com/office/powerpoint/2010/main" val="1466010282"/>
              </p:ext>
            </p:extLst>
          </p:nvPr>
        </p:nvGraphicFramePr>
        <p:xfrm>
          <a:off x="971600" y="3717032"/>
          <a:ext cx="2092325" cy="1398587"/>
        </p:xfrm>
        <a:graphic>
          <a:graphicData uri="http://schemas.openxmlformats.org/presentationml/2006/ole">
            <mc:AlternateContent xmlns:mc="http://schemas.openxmlformats.org/markup-compatibility/2006">
              <mc:Choice xmlns:v="urn:schemas-microsoft-com:vml" Requires="v">
                <p:oleObj spid="_x0000_s12410" name="Visio" r:id="rId3" imgW="2180575" imgH="1475684" progId="Visio.Drawing.6">
                  <p:embed/>
                </p:oleObj>
              </mc:Choice>
              <mc:Fallback>
                <p:oleObj name="Visio" r:id="rId3" imgW="2180575" imgH="1475684"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17032"/>
                        <a:ext cx="2092325" cy="139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dissolve">
                                      <p:cBhvr>
                                        <p:cTn id="7" dur="500"/>
                                        <p:tgtEl>
                                          <p:spTgt spid="166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6915">
                                            <p:txEl>
                                              <p:pRg st="1" end="1"/>
                                            </p:txEl>
                                          </p:spTgt>
                                        </p:tgtEl>
                                        <p:attrNameLst>
                                          <p:attrName>style.visibility</p:attrName>
                                        </p:attrNameLst>
                                      </p:cBhvr>
                                      <p:to>
                                        <p:strVal val="visible"/>
                                      </p:to>
                                    </p:set>
                                    <p:animEffect transition="in" filter="dissolve">
                                      <p:cBhvr>
                                        <p:cTn id="12" dur="500"/>
                                        <p:tgtEl>
                                          <p:spTgt spid="166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nodeType="clickEffect">
                                  <p:stCondLst>
                                    <p:cond delay="0"/>
                                  </p:stCondLst>
                                  <p:childTnLst>
                                    <p:set>
                                      <p:cBhvr>
                                        <p:cTn id="16" dur="1" fill="hold">
                                          <p:stCondLst>
                                            <p:cond delay="0"/>
                                          </p:stCondLst>
                                        </p:cTn>
                                        <p:tgtEl>
                                          <p:spTgt spid="166916"/>
                                        </p:tgtEl>
                                        <p:attrNameLst>
                                          <p:attrName>style.visibility</p:attrName>
                                        </p:attrNameLst>
                                      </p:cBhvr>
                                      <p:to>
                                        <p:strVal val="visible"/>
                                      </p:to>
                                    </p:set>
                                    <p:anim calcmode="lin" valueType="num">
                                      <p:cBhvr>
                                        <p:cTn id="17" dur="1000" fill="hold"/>
                                        <p:tgtEl>
                                          <p:spTgt spid="166916"/>
                                        </p:tgtEl>
                                        <p:attrNameLst>
                                          <p:attrName>ppt_x</p:attrName>
                                        </p:attrNameLst>
                                      </p:cBhvr>
                                      <p:tavLst>
                                        <p:tav tm="0">
                                          <p:val>
                                            <p:strVal val="#ppt_x-.2"/>
                                          </p:val>
                                        </p:tav>
                                        <p:tav tm="100000">
                                          <p:val>
                                            <p:strVal val="#ppt_x"/>
                                          </p:val>
                                        </p:tav>
                                      </p:tavLst>
                                    </p:anim>
                                    <p:anim calcmode="lin" valueType="num">
                                      <p:cBhvr>
                                        <p:cTn id="18" dur="1000" fill="hold"/>
                                        <p:tgtEl>
                                          <p:spTgt spid="16691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66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algn="l" eaLnBrk="1" hangingPunct="1">
              <a:defRPr/>
            </a:pPr>
            <a:r>
              <a:rPr lang="zh-CN" altLang="en-US" b="1" smtClean="0"/>
              <a:t>化学过程</a:t>
            </a:r>
          </a:p>
        </p:txBody>
      </p:sp>
      <p:sp>
        <p:nvSpPr>
          <p:cNvPr id="167939" name="Rectangle 3"/>
          <p:cNvSpPr>
            <a:spLocks noChangeArrowheads="1"/>
          </p:cNvSpPr>
          <p:nvPr/>
        </p:nvSpPr>
        <p:spPr bwMode="auto">
          <a:xfrm>
            <a:off x="612080" y="1936297"/>
            <a:ext cx="887413" cy="528638"/>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CO</a:t>
            </a:r>
            <a:r>
              <a:rPr kumimoji="1" lang="en-US" altLang="zh-CN" sz="2800" baseline="-25000">
                <a:solidFill>
                  <a:srgbClr val="FFFFFF"/>
                </a:solidFill>
                <a:latin typeface="Comic Sans MS" pitchFamily="66" charset="0"/>
              </a:rPr>
              <a:t>2</a:t>
            </a:r>
          </a:p>
        </p:txBody>
      </p:sp>
      <p:sp>
        <p:nvSpPr>
          <p:cNvPr id="167940" name="Rectangle 4"/>
          <p:cNvSpPr>
            <a:spLocks noChangeArrowheads="1"/>
          </p:cNvSpPr>
          <p:nvPr/>
        </p:nvSpPr>
        <p:spPr bwMode="auto">
          <a:xfrm>
            <a:off x="1512193" y="1828347"/>
            <a:ext cx="388937" cy="579438"/>
          </a:xfrm>
          <a:prstGeom prst="rect">
            <a:avLst/>
          </a:prstGeom>
          <a:noFill/>
          <a:ln w="9525">
            <a:noFill/>
            <a:miter lim="800000"/>
            <a:headEnd/>
            <a:tailEnd/>
          </a:ln>
        </p:spPr>
        <p:txBody>
          <a:bodyPr wrap="none" anchor="ctr">
            <a:spAutoFit/>
          </a:bodyPr>
          <a:lstStyle/>
          <a:p>
            <a:pPr algn="ctr"/>
            <a:r>
              <a:rPr kumimoji="1" lang="en-US" altLang="zh-CN" sz="3200" b="1" dirty="0">
                <a:solidFill>
                  <a:srgbClr val="993300"/>
                </a:solidFill>
                <a:latin typeface="黑体" pitchFamily="2" charset="-122"/>
                <a:ea typeface="黑体" pitchFamily="2" charset="-122"/>
              </a:rPr>
              <a:t>+</a:t>
            </a:r>
          </a:p>
        </p:txBody>
      </p:sp>
      <p:sp>
        <p:nvSpPr>
          <p:cNvPr id="167941" name="Rectangle 5"/>
          <p:cNvSpPr>
            <a:spLocks noChangeArrowheads="1"/>
          </p:cNvSpPr>
          <p:nvPr/>
        </p:nvSpPr>
        <p:spPr bwMode="auto">
          <a:xfrm>
            <a:off x="1907480" y="1947410"/>
            <a:ext cx="1008063" cy="528637"/>
          </a:xfrm>
          <a:prstGeom prst="rect">
            <a:avLst/>
          </a:prstGeom>
          <a:solidFill>
            <a:srgbClr val="0000FF"/>
          </a:solidFill>
          <a:ln w="9525" algn="ctr">
            <a:solidFill>
              <a:schemeClr val="tx1"/>
            </a:solidFill>
            <a:miter lim="800000"/>
            <a:headEnd/>
            <a:tailEnd/>
          </a:ln>
        </p:spPr>
        <p:txBody>
          <a:bodyPr anchor="ctr">
            <a:spAutoFit/>
          </a:bodyPr>
          <a:lstStyle/>
          <a:p>
            <a:pPr algn="ctr"/>
            <a:r>
              <a:rPr kumimoji="1" lang="en-US" altLang="zh-CN" sz="2800" dirty="0">
                <a:solidFill>
                  <a:srgbClr val="FFFFFF"/>
                </a:solidFill>
                <a:latin typeface="Comic Sans MS" pitchFamily="66" charset="0"/>
              </a:rPr>
              <a:t>H</a:t>
            </a:r>
            <a:r>
              <a:rPr kumimoji="1" lang="en-US" altLang="zh-CN" sz="2800" baseline="-25000" dirty="0">
                <a:solidFill>
                  <a:srgbClr val="FFFFFF"/>
                </a:solidFill>
                <a:latin typeface="Comic Sans MS" pitchFamily="66" charset="0"/>
              </a:rPr>
              <a:t>2</a:t>
            </a:r>
            <a:r>
              <a:rPr kumimoji="1" lang="en-US" altLang="zh-CN" sz="2800" dirty="0">
                <a:solidFill>
                  <a:srgbClr val="FFFFFF"/>
                </a:solidFill>
                <a:latin typeface="Comic Sans MS" pitchFamily="66" charset="0"/>
              </a:rPr>
              <a:t>O</a:t>
            </a:r>
          </a:p>
        </p:txBody>
      </p:sp>
      <p:sp>
        <p:nvSpPr>
          <p:cNvPr id="167942" name="Rectangle 6"/>
          <p:cNvSpPr>
            <a:spLocks noChangeArrowheads="1"/>
          </p:cNvSpPr>
          <p:nvPr/>
        </p:nvSpPr>
        <p:spPr bwMode="auto">
          <a:xfrm>
            <a:off x="3671193" y="1936297"/>
            <a:ext cx="1414462" cy="528638"/>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H</a:t>
            </a:r>
            <a:r>
              <a:rPr kumimoji="1" lang="en-US" altLang="zh-CN" sz="2800" baseline="-25000">
                <a:solidFill>
                  <a:srgbClr val="FFFFFF"/>
                </a:solidFill>
                <a:latin typeface="Comic Sans MS" pitchFamily="66" charset="0"/>
              </a:rPr>
              <a:t>2</a:t>
            </a:r>
            <a:r>
              <a:rPr kumimoji="1" lang="en-US" altLang="zh-CN" sz="2800">
                <a:solidFill>
                  <a:srgbClr val="FFFFFF"/>
                </a:solidFill>
                <a:latin typeface="Comic Sans MS" pitchFamily="66" charset="0"/>
              </a:rPr>
              <a:t>CO</a:t>
            </a:r>
            <a:r>
              <a:rPr kumimoji="1" lang="en-US" altLang="zh-CN" sz="2800" baseline="-25000">
                <a:solidFill>
                  <a:srgbClr val="FFFFFF"/>
                </a:solidFill>
                <a:latin typeface="Comic Sans MS" pitchFamily="66" charset="0"/>
              </a:rPr>
              <a:t>3</a:t>
            </a:r>
          </a:p>
        </p:txBody>
      </p:sp>
      <p:sp>
        <p:nvSpPr>
          <p:cNvPr id="167943" name="Rectangle 7"/>
          <p:cNvSpPr>
            <a:spLocks noChangeArrowheads="1"/>
          </p:cNvSpPr>
          <p:nvPr/>
        </p:nvSpPr>
        <p:spPr bwMode="auto">
          <a:xfrm>
            <a:off x="7152580" y="1947410"/>
            <a:ext cx="1524000" cy="528637"/>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HCO</a:t>
            </a:r>
            <a:r>
              <a:rPr kumimoji="1" lang="en-US" altLang="zh-CN" sz="2800" baseline="-25000">
                <a:solidFill>
                  <a:srgbClr val="FFFFFF"/>
                </a:solidFill>
                <a:latin typeface="Comic Sans MS" pitchFamily="66" charset="0"/>
              </a:rPr>
              <a:t>3</a:t>
            </a:r>
            <a:r>
              <a:rPr kumimoji="1" lang="en-US" altLang="zh-CN" sz="2800" baseline="30000">
                <a:solidFill>
                  <a:srgbClr val="FFFFFF"/>
                </a:solidFill>
                <a:latin typeface="Comic Sans MS" pitchFamily="66" charset="0"/>
              </a:rPr>
              <a:t>-</a:t>
            </a:r>
          </a:p>
        </p:txBody>
      </p:sp>
      <p:sp>
        <p:nvSpPr>
          <p:cNvPr id="167944" name="Rectangle 8"/>
          <p:cNvSpPr>
            <a:spLocks noChangeArrowheads="1"/>
          </p:cNvSpPr>
          <p:nvPr/>
        </p:nvSpPr>
        <p:spPr bwMode="auto">
          <a:xfrm>
            <a:off x="5893693" y="1936297"/>
            <a:ext cx="838200" cy="528638"/>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H</a:t>
            </a:r>
            <a:r>
              <a:rPr kumimoji="1" lang="en-US" altLang="zh-CN" sz="2800" baseline="30000">
                <a:solidFill>
                  <a:srgbClr val="FFFFFF"/>
                </a:solidFill>
                <a:latin typeface="Comic Sans MS" pitchFamily="66" charset="0"/>
              </a:rPr>
              <a:t>+</a:t>
            </a:r>
          </a:p>
        </p:txBody>
      </p:sp>
      <p:sp>
        <p:nvSpPr>
          <p:cNvPr id="167945" name="Rectangle 9"/>
          <p:cNvSpPr>
            <a:spLocks noChangeArrowheads="1"/>
          </p:cNvSpPr>
          <p:nvPr/>
        </p:nvSpPr>
        <p:spPr bwMode="auto">
          <a:xfrm>
            <a:off x="6731893" y="1833110"/>
            <a:ext cx="388937" cy="579437"/>
          </a:xfrm>
          <a:prstGeom prst="rect">
            <a:avLst/>
          </a:prstGeom>
          <a:noFill/>
          <a:ln w="9525" algn="ctr">
            <a:noFill/>
            <a:miter lim="800000"/>
            <a:headEnd/>
            <a:tailEnd/>
          </a:ln>
        </p:spPr>
        <p:txBody>
          <a:bodyPr wrap="none" anchor="ctr">
            <a:spAutoFit/>
          </a:bodyPr>
          <a:lstStyle/>
          <a:p>
            <a:pPr algn="ctr"/>
            <a:r>
              <a:rPr kumimoji="1" lang="en-US" altLang="zh-CN" sz="3200" b="1" dirty="0">
                <a:solidFill>
                  <a:srgbClr val="993300"/>
                </a:solidFill>
                <a:latin typeface="黑体" pitchFamily="2" charset="-122"/>
                <a:ea typeface="黑体" pitchFamily="2" charset="-122"/>
              </a:rPr>
              <a:t>+</a:t>
            </a:r>
          </a:p>
        </p:txBody>
      </p:sp>
      <p:sp>
        <p:nvSpPr>
          <p:cNvPr id="167946" name="AutoShape 10"/>
          <p:cNvSpPr>
            <a:spLocks noChangeArrowheads="1"/>
          </p:cNvSpPr>
          <p:nvPr/>
        </p:nvSpPr>
        <p:spPr bwMode="auto">
          <a:xfrm>
            <a:off x="5106293" y="2044247"/>
            <a:ext cx="762000" cy="152400"/>
          </a:xfrm>
          <a:custGeom>
            <a:avLst/>
            <a:gdLst>
              <a:gd name="T0" fmla="*/ 571500 w 21600"/>
              <a:gd name="T1" fmla="*/ 0 h 21600"/>
              <a:gd name="T2" fmla="*/ 0 w 21600"/>
              <a:gd name="T3" fmla="*/ 76200 h 21600"/>
              <a:gd name="T4" fmla="*/ 571500 w 21600"/>
              <a:gd name="T5" fmla="*/ 152400 h 21600"/>
              <a:gd name="T6" fmla="*/ 762000 w 21600"/>
              <a:gd name="T7" fmla="*/ 76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808080"/>
          </a:solidFill>
          <a:ln w="9525" algn="ctr">
            <a:solidFill>
              <a:schemeClr val="tx1"/>
            </a:solidFill>
            <a:miter lim="800000"/>
            <a:headEnd/>
            <a:tailEnd/>
          </a:ln>
        </p:spPr>
        <p:txBody>
          <a:bodyPr anchor="ctr">
            <a:spAutoFit/>
          </a:bodyPr>
          <a:lstStyle/>
          <a:p>
            <a:endParaRPr lang="zh-CN" altLang="en-US"/>
          </a:p>
        </p:txBody>
      </p:sp>
      <p:sp>
        <p:nvSpPr>
          <p:cNvPr id="167947" name="AutoShape 11"/>
          <p:cNvSpPr>
            <a:spLocks noChangeArrowheads="1"/>
          </p:cNvSpPr>
          <p:nvPr/>
        </p:nvSpPr>
        <p:spPr bwMode="auto">
          <a:xfrm flipH="1">
            <a:off x="5069780" y="2260147"/>
            <a:ext cx="762000" cy="152400"/>
          </a:xfrm>
          <a:custGeom>
            <a:avLst/>
            <a:gdLst>
              <a:gd name="T0" fmla="*/ 571500 w 21600"/>
              <a:gd name="T1" fmla="*/ 0 h 21600"/>
              <a:gd name="T2" fmla="*/ 0 w 21600"/>
              <a:gd name="T3" fmla="*/ 76200 h 21600"/>
              <a:gd name="T4" fmla="*/ 571500 w 21600"/>
              <a:gd name="T5" fmla="*/ 152400 h 21600"/>
              <a:gd name="T6" fmla="*/ 762000 w 21600"/>
              <a:gd name="T7" fmla="*/ 76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808080"/>
          </a:solidFill>
          <a:ln w="9525" algn="ctr">
            <a:solidFill>
              <a:schemeClr val="tx1"/>
            </a:solidFill>
            <a:miter lim="800000"/>
            <a:headEnd/>
            <a:tailEnd/>
          </a:ln>
        </p:spPr>
        <p:txBody>
          <a:bodyPr anchor="ctr">
            <a:spAutoFit/>
          </a:bodyPr>
          <a:lstStyle/>
          <a:p>
            <a:endParaRPr lang="zh-CN" altLang="en-US"/>
          </a:p>
        </p:txBody>
      </p:sp>
      <p:sp>
        <p:nvSpPr>
          <p:cNvPr id="167948" name="AutoShape 12"/>
          <p:cNvSpPr>
            <a:spLocks noChangeArrowheads="1"/>
          </p:cNvSpPr>
          <p:nvPr/>
        </p:nvSpPr>
        <p:spPr bwMode="auto">
          <a:xfrm flipH="1">
            <a:off x="2909193" y="2260147"/>
            <a:ext cx="762000" cy="152400"/>
          </a:xfrm>
          <a:custGeom>
            <a:avLst/>
            <a:gdLst>
              <a:gd name="T0" fmla="*/ 571500 w 21600"/>
              <a:gd name="T1" fmla="*/ 0 h 21600"/>
              <a:gd name="T2" fmla="*/ 0 w 21600"/>
              <a:gd name="T3" fmla="*/ 76200 h 21600"/>
              <a:gd name="T4" fmla="*/ 571500 w 21600"/>
              <a:gd name="T5" fmla="*/ 152400 h 21600"/>
              <a:gd name="T6" fmla="*/ 762000 w 21600"/>
              <a:gd name="T7" fmla="*/ 76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808080"/>
          </a:solidFill>
          <a:ln w="9525" algn="ctr">
            <a:solidFill>
              <a:schemeClr val="tx1"/>
            </a:solidFill>
            <a:miter lim="800000"/>
            <a:headEnd/>
            <a:tailEnd/>
          </a:ln>
        </p:spPr>
        <p:txBody>
          <a:bodyPr anchor="ctr">
            <a:spAutoFit/>
          </a:bodyPr>
          <a:lstStyle/>
          <a:p>
            <a:endParaRPr lang="zh-CN" altLang="en-US"/>
          </a:p>
        </p:txBody>
      </p:sp>
      <p:sp>
        <p:nvSpPr>
          <p:cNvPr id="167949" name="AutoShape 13"/>
          <p:cNvSpPr>
            <a:spLocks noChangeArrowheads="1"/>
          </p:cNvSpPr>
          <p:nvPr/>
        </p:nvSpPr>
        <p:spPr bwMode="auto">
          <a:xfrm>
            <a:off x="2915543" y="2034722"/>
            <a:ext cx="762000" cy="152400"/>
          </a:xfrm>
          <a:custGeom>
            <a:avLst/>
            <a:gdLst>
              <a:gd name="T0" fmla="*/ 571500 w 21600"/>
              <a:gd name="T1" fmla="*/ 0 h 21600"/>
              <a:gd name="T2" fmla="*/ 0 w 21600"/>
              <a:gd name="T3" fmla="*/ 76200 h 21600"/>
              <a:gd name="T4" fmla="*/ 571500 w 21600"/>
              <a:gd name="T5" fmla="*/ 152400 h 21600"/>
              <a:gd name="T6" fmla="*/ 762000 w 21600"/>
              <a:gd name="T7" fmla="*/ 76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808080"/>
          </a:solidFill>
          <a:ln w="9525">
            <a:solidFill>
              <a:schemeClr val="tx1"/>
            </a:solidFill>
            <a:miter lim="800000"/>
            <a:headEnd/>
            <a:tailEnd/>
          </a:ln>
        </p:spPr>
        <p:txBody>
          <a:bodyPr anchor="ctr">
            <a:spAutoFit/>
          </a:bodyPr>
          <a:lstStyle/>
          <a:p>
            <a:endParaRPr lang="zh-CN" altLang="en-US"/>
          </a:p>
        </p:txBody>
      </p:sp>
      <p:sp>
        <p:nvSpPr>
          <p:cNvPr id="167950" name="Rectangle 14"/>
          <p:cNvSpPr>
            <a:spLocks noChangeArrowheads="1"/>
          </p:cNvSpPr>
          <p:nvPr/>
        </p:nvSpPr>
        <p:spPr bwMode="auto">
          <a:xfrm>
            <a:off x="610493" y="2955472"/>
            <a:ext cx="1458912" cy="528638"/>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dirty="0">
                <a:solidFill>
                  <a:srgbClr val="FFFFFF"/>
                </a:solidFill>
                <a:latin typeface="Comic Sans MS" pitchFamily="66" charset="0"/>
              </a:rPr>
              <a:t>H</a:t>
            </a:r>
            <a:r>
              <a:rPr kumimoji="1" lang="en-US" altLang="zh-CN" sz="2800" baseline="-25000" dirty="0">
                <a:solidFill>
                  <a:srgbClr val="FFFFFF"/>
                </a:solidFill>
                <a:latin typeface="Comic Sans MS" pitchFamily="66" charset="0"/>
              </a:rPr>
              <a:t>2</a:t>
            </a:r>
            <a:r>
              <a:rPr kumimoji="1" lang="en-US" altLang="zh-CN" sz="2800" dirty="0">
                <a:solidFill>
                  <a:srgbClr val="FFFFFF"/>
                </a:solidFill>
                <a:latin typeface="Comic Sans MS" pitchFamily="66" charset="0"/>
              </a:rPr>
              <a:t>CO</a:t>
            </a:r>
            <a:r>
              <a:rPr kumimoji="1" lang="en-US" altLang="zh-CN" sz="2800" baseline="-25000" dirty="0">
                <a:solidFill>
                  <a:srgbClr val="FFFFFF"/>
                </a:solidFill>
                <a:latin typeface="Comic Sans MS" pitchFamily="66" charset="0"/>
              </a:rPr>
              <a:t>3</a:t>
            </a:r>
          </a:p>
        </p:txBody>
      </p:sp>
      <p:sp>
        <p:nvSpPr>
          <p:cNvPr id="167951" name="Rectangle 15"/>
          <p:cNvSpPr>
            <a:spLocks noChangeArrowheads="1"/>
          </p:cNvSpPr>
          <p:nvPr/>
        </p:nvSpPr>
        <p:spPr bwMode="auto">
          <a:xfrm>
            <a:off x="2605980" y="2944360"/>
            <a:ext cx="1425575" cy="528637"/>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CaCO</a:t>
            </a:r>
            <a:r>
              <a:rPr kumimoji="1" lang="en-US" altLang="zh-CN" sz="2800" baseline="-25000">
                <a:solidFill>
                  <a:srgbClr val="FFFFFF"/>
                </a:solidFill>
                <a:latin typeface="Comic Sans MS" pitchFamily="66" charset="0"/>
              </a:rPr>
              <a:t>3</a:t>
            </a:r>
          </a:p>
        </p:txBody>
      </p:sp>
      <p:sp>
        <p:nvSpPr>
          <p:cNvPr id="167952" name="Rectangle 16"/>
          <p:cNvSpPr>
            <a:spLocks noChangeArrowheads="1"/>
          </p:cNvSpPr>
          <p:nvPr/>
        </p:nvSpPr>
        <p:spPr bwMode="auto">
          <a:xfrm>
            <a:off x="2123380" y="2907847"/>
            <a:ext cx="388938" cy="579438"/>
          </a:xfrm>
          <a:prstGeom prst="rect">
            <a:avLst/>
          </a:prstGeom>
          <a:noFill/>
          <a:ln w="9525" algn="ctr">
            <a:noFill/>
            <a:miter lim="800000"/>
            <a:headEnd/>
            <a:tailEnd/>
          </a:ln>
        </p:spPr>
        <p:txBody>
          <a:bodyPr wrap="none" anchor="ctr">
            <a:spAutoFit/>
          </a:bodyPr>
          <a:lstStyle/>
          <a:p>
            <a:pPr algn="ctr"/>
            <a:r>
              <a:rPr kumimoji="1" lang="en-US" altLang="zh-CN" sz="3200" b="1" dirty="0">
                <a:solidFill>
                  <a:srgbClr val="993300"/>
                </a:solidFill>
                <a:latin typeface="黑体" pitchFamily="2" charset="-122"/>
                <a:ea typeface="黑体" pitchFamily="2" charset="-122"/>
              </a:rPr>
              <a:t>+</a:t>
            </a:r>
          </a:p>
        </p:txBody>
      </p:sp>
      <p:sp>
        <p:nvSpPr>
          <p:cNvPr id="167953" name="Rectangle 17"/>
          <p:cNvSpPr>
            <a:spLocks noChangeArrowheads="1"/>
          </p:cNvSpPr>
          <p:nvPr/>
        </p:nvSpPr>
        <p:spPr bwMode="auto">
          <a:xfrm>
            <a:off x="4909443" y="2944360"/>
            <a:ext cx="1066800" cy="528637"/>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Ca</a:t>
            </a:r>
            <a:r>
              <a:rPr kumimoji="1" lang="en-US" altLang="zh-CN" sz="2800" baseline="30000">
                <a:solidFill>
                  <a:srgbClr val="FFFFFF"/>
                </a:solidFill>
                <a:latin typeface="Comic Sans MS" pitchFamily="66" charset="0"/>
              </a:rPr>
              <a:t>2+</a:t>
            </a:r>
          </a:p>
        </p:txBody>
      </p:sp>
      <p:sp>
        <p:nvSpPr>
          <p:cNvPr id="167954" name="Rectangle 18"/>
          <p:cNvSpPr>
            <a:spLocks noChangeArrowheads="1"/>
          </p:cNvSpPr>
          <p:nvPr/>
        </p:nvSpPr>
        <p:spPr bwMode="auto">
          <a:xfrm>
            <a:off x="6515993" y="2944360"/>
            <a:ext cx="1690687" cy="528637"/>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2HCO</a:t>
            </a:r>
            <a:r>
              <a:rPr kumimoji="1" lang="en-US" altLang="zh-CN" sz="2800" baseline="-25000">
                <a:solidFill>
                  <a:srgbClr val="FFFFFF"/>
                </a:solidFill>
                <a:latin typeface="Comic Sans MS" pitchFamily="66" charset="0"/>
              </a:rPr>
              <a:t>3</a:t>
            </a:r>
            <a:r>
              <a:rPr kumimoji="1" lang="en-US" altLang="zh-CN" sz="2800" baseline="30000">
                <a:solidFill>
                  <a:srgbClr val="FFFFFF"/>
                </a:solidFill>
                <a:latin typeface="Comic Sans MS" pitchFamily="66" charset="0"/>
              </a:rPr>
              <a:t>-</a:t>
            </a:r>
          </a:p>
        </p:txBody>
      </p:sp>
      <p:sp>
        <p:nvSpPr>
          <p:cNvPr id="167955" name="Rectangle 19"/>
          <p:cNvSpPr>
            <a:spLocks noChangeArrowheads="1"/>
          </p:cNvSpPr>
          <p:nvPr/>
        </p:nvSpPr>
        <p:spPr bwMode="auto">
          <a:xfrm>
            <a:off x="6047680" y="2907847"/>
            <a:ext cx="388938" cy="579438"/>
          </a:xfrm>
          <a:prstGeom prst="rect">
            <a:avLst/>
          </a:prstGeom>
          <a:noFill/>
          <a:ln w="9525" algn="ctr">
            <a:noFill/>
            <a:miter lim="800000"/>
            <a:headEnd/>
            <a:tailEnd/>
          </a:ln>
        </p:spPr>
        <p:txBody>
          <a:bodyPr wrap="none" anchor="ctr">
            <a:spAutoFit/>
          </a:bodyPr>
          <a:lstStyle/>
          <a:p>
            <a:pPr algn="ctr"/>
            <a:r>
              <a:rPr kumimoji="1" lang="en-US" altLang="zh-CN" sz="3200" b="1" dirty="0">
                <a:solidFill>
                  <a:srgbClr val="993300"/>
                </a:solidFill>
                <a:latin typeface="黑体" pitchFamily="2" charset="-122"/>
                <a:ea typeface="黑体" pitchFamily="2" charset="-122"/>
              </a:rPr>
              <a:t>+</a:t>
            </a:r>
          </a:p>
        </p:txBody>
      </p:sp>
      <p:sp>
        <p:nvSpPr>
          <p:cNvPr id="167956" name="AutoShape 20"/>
          <p:cNvSpPr>
            <a:spLocks noChangeArrowheads="1"/>
          </p:cNvSpPr>
          <p:nvPr/>
        </p:nvSpPr>
        <p:spPr bwMode="auto">
          <a:xfrm>
            <a:off x="4056955" y="3042785"/>
            <a:ext cx="838200" cy="152400"/>
          </a:xfrm>
          <a:custGeom>
            <a:avLst/>
            <a:gdLst>
              <a:gd name="T0" fmla="*/ 628650 w 21600"/>
              <a:gd name="T1" fmla="*/ 0 h 21600"/>
              <a:gd name="T2" fmla="*/ 0 w 21600"/>
              <a:gd name="T3" fmla="*/ 76200 h 21600"/>
              <a:gd name="T4" fmla="*/ 628650 w 21600"/>
              <a:gd name="T5" fmla="*/ 152400 h 21600"/>
              <a:gd name="T6" fmla="*/ 838200 w 21600"/>
              <a:gd name="T7" fmla="*/ 76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808080"/>
          </a:solidFill>
          <a:ln w="9525" algn="ctr">
            <a:solidFill>
              <a:schemeClr val="tx1"/>
            </a:solidFill>
            <a:miter lim="800000"/>
            <a:headEnd/>
            <a:tailEnd/>
          </a:ln>
        </p:spPr>
        <p:txBody>
          <a:bodyPr anchor="ctr">
            <a:spAutoFit/>
          </a:bodyPr>
          <a:lstStyle/>
          <a:p>
            <a:endParaRPr lang="zh-CN" altLang="en-US"/>
          </a:p>
        </p:txBody>
      </p:sp>
      <p:sp>
        <p:nvSpPr>
          <p:cNvPr id="167957" name="AutoShape 21"/>
          <p:cNvSpPr>
            <a:spLocks noChangeArrowheads="1"/>
          </p:cNvSpPr>
          <p:nvPr/>
        </p:nvSpPr>
        <p:spPr bwMode="auto">
          <a:xfrm flipH="1">
            <a:off x="4025205" y="3268210"/>
            <a:ext cx="762000" cy="152400"/>
          </a:xfrm>
          <a:custGeom>
            <a:avLst/>
            <a:gdLst>
              <a:gd name="T0" fmla="*/ 571500 w 21600"/>
              <a:gd name="T1" fmla="*/ 0 h 21600"/>
              <a:gd name="T2" fmla="*/ 0 w 21600"/>
              <a:gd name="T3" fmla="*/ 76200 h 21600"/>
              <a:gd name="T4" fmla="*/ 571500 w 21600"/>
              <a:gd name="T5" fmla="*/ 152400 h 21600"/>
              <a:gd name="T6" fmla="*/ 762000 w 21600"/>
              <a:gd name="T7" fmla="*/ 76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808080"/>
          </a:solidFill>
          <a:ln w="9525" algn="ctr">
            <a:solidFill>
              <a:schemeClr val="tx1"/>
            </a:solidFill>
            <a:miter lim="800000"/>
            <a:headEnd/>
            <a:tailEnd/>
          </a:ln>
        </p:spPr>
        <p:txBody>
          <a:bodyPr anchor="ctr">
            <a:spAutoFit/>
          </a:bodyPr>
          <a:lstStyle/>
          <a:p>
            <a:endParaRPr lang="zh-CN" altLang="en-US"/>
          </a:p>
        </p:txBody>
      </p:sp>
      <p:sp>
        <p:nvSpPr>
          <p:cNvPr id="167958" name="Rectangle 22"/>
          <p:cNvSpPr>
            <a:spLocks noChangeArrowheads="1"/>
          </p:cNvSpPr>
          <p:nvPr/>
        </p:nvSpPr>
        <p:spPr bwMode="auto">
          <a:xfrm>
            <a:off x="5876230" y="5104947"/>
            <a:ext cx="892175" cy="528638"/>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Ca</a:t>
            </a:r>
            <a:r>
              <a:rPr kumimoji="1" lang="en-US" altLang="zh-CN" sz="2800" baseline="30000">
                <a:solidFill>
                  <a:srgbClr val="FFFFFF"/>
                </a:solidFill>
                <a:latin typeface="Comic Sans MS" pitchFamily="66" charset="0"/>
              </a:rPr>
              <a:t>2+</a:t>
            </a:r>
          </a:p>
        </p:txBody>
      </p:sp>
      <p:sp>
        <p:nvSpPr>
          <p:cNvPr id="167959" name="Rectangle 23"/>
          <p:cNvSpPr>
            <a:spLocks noChangeArrowheads="1"/>
          </p:cNvSpPr>
          <p:nvPr/>
        </p:nvSpPr>
        <p:spPr bwMode="auto">
          <a:xfrm>
            <a:off x="7308155" y="5104947"/>
            <a:ext cx="1584325" cy="528638"/>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dirty="0">
                <a:solidFill>
                  <a:srgbClr val="FFFFFF"/>
                </a:solidFill>
                <a:latin typeface="Comic Sans MS" pitchFamily="66" charset="0"/>
              </a:rPr>
              <a:t>2HCO</a:t>
            </a:r>
            <a:r>
              <a:rPr kumimoji="1" lang="en-US" altLang="zh-CN" sz="2800" baseline="-25000" dirty="0">
                <a:solidFill>
                  <a:srgbClr val="FFFFFF"/>
                </a:solidFill>
                <a:latin typeface="Comic Sans MS" pitchFamily="66" charset="0"/>
              </a:rPr>
              <a:t>3</a:t>
            </a:r>
            <a:r>
              <a:rPr kumimoji="1" lang="en-US" altLang="zh-CN" sz="2800" baseline="30000" dirty="0">
                <a:solidFill>
                  <a:srgbClr val="FFFFFF"/>
                </a:solidFill>
                <a:latin typeface="Comic Sans MS" pitchFamily="66" charset="0"/>
              </a:rPr>
              <a:t>-</a:t>
            </a:r>
          </a:p>
        </p:txBody>
      </p:sp>
      <p:sp>
        <p:nvSpPr>
          <p:cNvPr id="167960" name="Rectangle 24"/>
          <p:cNvSpPr>
            <a:spLocks noChangeArrowheads="1"/>
          </p:cNvSpPr>
          <p:nvPr/>
        </p:nvSpPr>
        <p:spPr bwMode="auto">
          <a:xfrm>
            <a:off x="6839843" y="5031922"/>
            <a:ext cx="388937" cy="579438"/>
          </a:xfrm>
          <a:prstGeom prst="rect">
            <a:avLst/>
          </a:prstGeom>
          <a:noFill/>
          <a:ln w="9525" algn="ctr">
            <a:noFill/>
            <a:miter lim="800000"/>
            <a:headEnd/>
            <a:tailEnd/>
          </a:ln>
        </p:spPr>
        <p:txBody>
          <a:bodyPr wrap="none" anchor="ctr">
            <a:spAutoFit/>
          </a:bodyPr>
          <a:lstStyle/>
          <a:p>
            <a:pPr algn="ctr"/>
            <a:r>
              <a:rPr kumimoji="1" lang="en-US" altLang="zh-CN" sz="3200" b="1" dirty="0">
                <a:solidFill>
                  <a:srgbClr val="993300"/>
                </a:solidFill>
                <a:latin typeface="黑体" pitchFamily="2" charset="-122"/>
                <a:ea typeface="黑体" pitchFamily="2" charset="-122"/>
              </a:rPr>
              <a:t>+</a:t>
            </a:r>
          </a:p>
        </p:txBody>
      </p:sp>
      <p:sp>
        <p:nvSpPr>
          <p:cNvPr id="167961" name="Text Box 25"/>
          <p:cNvSpPr txBox="1">
            <a:spLocks noChangeArrowheads="1"/>
          </p:cNvSpPr>
          <p:nvPr/>
        </p:nvSpPr>
        <p:spPr bwMode="auto">
          <a:xfrm>
            <a:off x="5145980" y="4719185"/>
            <a:ext cx="936625" cy="457200"/>
          </a:xfrm>
          <a:prstGeom prst="rect">
            <a:avLst/>
          </a:prstGeom>
          <a:noFill/>
          <a:ln w="9525">
            <a:noFill/>
            <a:miter lim="800000"/>
            <a:headEnd/>
            <a:tailEnd/>
          </a:ln>
        </p:spPr>
        <p:txBody>
          <a:bodyPr>
            <a:spAutoFit/>
          </a:bodyPr>
          <a:lstStyle/>
          <a:p>
            <a:pPr>
              <a:spcBef>
                <a:spcPct val="50000"/>
              </a:spcBef>
            </a:pPr>
            <a:r>
              <a:rPr kumimoji="1" lang="zh-CN" altLang="en-US" sz="2400" b="1" dirty="0">
                <a:solidFill>
                  <a:srgbClr val="993300"/>
                </a:solidFill>
                <a:latin typeface="Times New Roman" pitchFamily="18" charset="0"/>
                <a:ea typeface="黑体" pitchFamily="2" charset="-122"/>
              </a:rPr>
              <a:t>溶解</a:t>
            </a:r>
          </a:p>
        </p:txBody>
      </p:sp>
      <p:sp>
        <p:nvSpPr>
          <p:cNvPr id="167962" name="AutoShape 26"/>
          <p:cNvSpPr>
            <a:spLocks noChangeArrowheads="1"/>
          </p:cNvSpPr>
          <p:nvPr/>
        </p:nvSpPr>
        <p:spPr bwMode="auto">
          <a:xfrm>
            <a:off x="5168205" y="5176385"/>
            <a:ext cx="700088" cy="152400"/>
          </a:xfrm>
          <a:custGeom>
            <a:avLst/>
            <a:gdLst>
              <a:gd name="T0" fmla="*/ 525066 w 21600"/>
              <a:gd name="T1" fmla="*/ 0 h 21600"/>
              <a:gd name="T2" fmla="*/ 0 w 21600"/>
              <a:gd name="T3" fmla="*/ 76200 h 21600"/>
              <a:gd name="T4" fmla="*/ 525066 w 21600"/>
              <a:gd name="T5" fmla="*/ 152400 h 21600"/>
              <a:gd name="T6" fmla="*/ 700088 w 21600"/>
              <a:gd name="T7" fmla="*/ 76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808080"/>
          </a:solidFill>
          <a:ln w="9525" algn="ctr">
            <a:solidFill>
              <a:schemeClr val="tx1"/>
            </a:solidFill>
            <a:miter lim="800000"/>
            <a:headEnd/>
            <a:tailEnd/>
          </a:ln>
        </p:spPr>
        <p:txBody>
          <a:bodyPr anchor="ctr">
            <a:spAutoFit/>
          </a:bodyPr>
          <a:lstStyle/>
          <a:p>
            <a:endParaRPr lang="zh-CN" altLang="en-US"/>
          </a:p>
        </p:txBody>
      </p:sp>
      <p:sp>
        <p:nvSpPr>
          <p:cNvPr id="167963" name="Text Box 27"/>
          <p:cNvSpPr txBox="1">
            <a:spLocks noChangeArrowheads="1"/>
          </p:cNvSpPr>
          <p:nvPr/>
        </p:nvSpPr>
        <p:spPr bwMode="auto">
          <a:xfrm>
            <a:off x="5176206" y="5564088"/>
            <a:ext cx="8636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993300"/>
                </a:solidFill>
                <a:latin typeface="Times New Roman" pitchFamily="18" charset="0"/>
                <a:ea typeface="黑体" pitchFamily="2" charset="-122"/>
              </a:rPr>
              <a:t>沉积</a:t>
            </a:r>
          </a:p>
        </p:txBody>
      </p:sp>
      <p:sp>
        <p:nvSpPr>
          <p:cNvPr id="167964" name="AutoShape 28"/>
          <p:cNvSpPr>
            <a:spLocks noChangeArrowheads="1"/>
          </p:cNvSpPr>
          <p:nvPr/>
        </p:nvSpPr>
        <p:spPr bwMode="auto">
          <a:xfrm flipH="1">
            <a:off x="5219005" y="5392285"/>
            <a:ext cx="638175" cy="152400"/>
          </a:xfrm>
          <a:custGeom>
            <a:avLst/>
            <a:gdLst>
              <a:gd name="T0" fmla="*/ 478631 w 21600"/>
              <a:gd name="T1" fmla="*/ 0 h 21600"/>
              <a:gd name="T2" fmla="*/ 0 w 21600"/>
              <a:gd name="T3" fmla="*/ 76200 h 21600"/>
              <a:gd name="T4" fmla="*/ 478631 w 21600"/>
              <a:gd name="T5" fmla="*/ 152400 h 21600"/>
              <a:gd name="T6" fmla="*/ 638175 w 21600"/>
              <a:gd name="T7" fmla="*/ 76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808080"/>
          </a:solidFill>
          <a:ln w="9525" algn="ctr">
            <a:solidFill>
              <a:schemeClr val="tx1"/>
            </a:solidFill>
            <a:miter lim="800000"/>
            <a:headEnd/>
            <a:tailEnd/>
          </a:ln>
        </p:spPr>
        <p:txBody>
          <a:bodyPr anchor="ctr">
            <a:spAutoFit/>
          </a:bodyPr>
          <a:lstStyle/>
          <a:p>
            <a:endParaRPr lang="zh-CN" altLang="en-US"/>
          </a:p>
        </p:txBody>
      </p:sp>
      <p:sp>
        <p:nvSpPr>
          <p:cNvPr id="167965" name="Rectangle 29"/>
          <p:cNvSpPr>
            <a:spLocks noChangeArrowheads="1"/>
          </p:cNvSpPr>
          <p:nvPr/>
        </p:nvSpPr>
        <p:spPr bwMode="auto">
          <a:xfrm>
            <a:off x="610493" y="5116060"/>
            <a:ext cx="1066800" cy="528637"/>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CO</a:t>
            </a:r>
            <a:r>
              <a:rPr kumimoji="1" lang="en-US" altLang="zh-CN" sz="2800" baseline="-25000">
                <a:solidFill>
                  <a:srgbClr val="FFFFFF"/>
                </a:solidFill>
                <a:latin typeface="Comic Sans MS" pitchFamily="66" charset="0"/>
              </a:rPr>
              <a:t>2</a:t>
            </a:r>
          </a:p>
        </p:txBody>
      </p:sp>
      <p:sp>
        <p:nvSpPr>
          <p:cNvPr id="167966" name="Rectangle 30"/>
          <p:cNvSpPr>
            <a:spLocks noChangeArrowheads="1"/>
          </p:cNvSpPr>
          <p:nvPr/>
        </p:nvSpPr>
        <p:spPr bwMode="auto">
          <a:xfrm>
            <a:off x="1734443" y="5068435"/>
            <a:ext cx="388937" cy="579437"/>
          </a:xfrm>
          <a:prstGeom prst="rect">
            <a:avLst/>
          </a:prstGeom>
          <a:noFill/>
          <a:ln w="9525" algn="ctr">
            <a:noFill/>
            <a:miter lim="800000"/>
            <a:headEnd/>
            <a:tailEnd/>
          </a:ln>
        </p:spPr>
        <p:txBody>
          <a:bodyPr wrap="none" anchor="ctr">
            <a:spAutoFit/>
          </a:bodyPr>
          <a:lstStyle/>
          <a:p>
            <a:pPr algn="ctr"/>
            <a:r>
              <a:rPr kumimoji="1" lang="en-US" altLang="zh-CN" sz="3200" b="1" dirty="0">
                <a:solidFill>
                  <a:srgbClr val="993300"/>
                </a:solidFill>
                <a:latin typeface="黑体" pitchFamily="2" charset="-122"/>
                <a:ea typeface="黑体" pitchFamily="2" charset="-122"/>
              </a:rPr>
              <a:t>+</a:t>
            </a:r>
          </a:p>
        </p:txBody>
      </p:sp>
      <p:sp>
        <p:nvSpPr>
          <p:cNvPr id="167967" name="Rectangle 31"/>
          <p:cNvSpPr>
            <a:spLocks noChangeArrowheads="1"/>
          </p:cNvSpPr>
          <p:nvPr/>
        </p:nvSpPr>
        <p:spPr bwMode="auto">
          <a:xfrm>
            <a:off x="2205930" y="5104947"/>
            <a:ext cx="1143000" cy="528638"/>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rgbClr val="FFFFFF"/>
                </a:solidFill>
                <a:latin typeface="Comic Sans MS" pitchFamily="66" charset="0"/>
              </a:rPr>
              <a:t>H</a:t>
            </a:r>
            <a:r>
              <a:rPr kumimoji="1" lang="en-US" altLang="zh-CN" sz="2800" baseline="-25000">
                <a:solidFill>
                  <a:srgbClr val="FFFFFF"/>
                </a:solidFill>
                <a:latin typeface="Comic Sans MS" pitchFamily="66" charset="0"/>
              </a:rPr>
              <a:t>2</a:t>
            </a:r>
            <a:r>
              <a:rPr kumimoji="1" lang="en-US" altLang="zh-CN" sz="2800">
                <a:solidFill>
                  <a:srgbClr val="FFFFFF"/>
                </a:solidFill>
                <a:latin typeface="Comic Sans MS" pitchFamily="66" charset="0"/>
              </a:rPr>
              <a:t>O</a:t>
            </a:r>
          </a:p>
        </p:txBody>
      </p:sp>
      <p:sp>
        <p:nvSpPr>
          <p:cNvPr id="167968" name="Rectangle 32"/>
          <p:cNvSpPr>
            <a:spLocks noChangeArrowheads="1"/>
          </p:cNvSpPr>
          <p:nvPr/>
        </p:nvSpPr>
        <p:spPr bwMode="auto">
          <a:xfrm>
            <a:off x="3880743" y="5104947"/>
            <a:ext cx="1338262" cy="528638"/>
          </a:xfrm>
          <a:prstGeom prst="rect">
            <a:avLst/>
          </a:prstGeom>
          <a:solidFill>
            <a:srgbClr val="0000FF"/>
          </a:solidFill>
          <a:ln w="9525">
            <a:solidFill>
              <a:schemeClr val="tx1"/>
            </a:solidFill>
            <a:miter lim="800000"/>
            <a:headEnd/>
            <a:tailEnd/>
          </a:ln>
        </p:spPr>
        <p:txBody>
          <a:bodyPr anchor="ctr">
            <a:spAutoFit/>
          </a:bodyPr>
          <a:lstStyle/>
          <a:p>
            <a:pPr algn="ctr"/>
            <a:r>
              <a:rPr kumimoji="1" lang="en-US" altLang="zh-CN" sz="2800">
                <a:solidFill>
                  <a:schemeClr val="bg1"/>
                </a:solidFill>
                <a:latin typeface="Comic Sans MS" pitchFamily="66" charset="0"/>
              </a:rPr>
              <a:t>CaCO</a:t>
            </a:r>
            <a:r>
              <a:rPr kumimoji="1" lang="en-US" altLang="zh-CN" sz="2800" baseline="-25000">
                <a:solidFill>
                  <a:schemeClr val="bg1"/>
                </a:solidFill>
                <a:latin typeface="Comic Sans MS" pitchFamily="66" charset="0"/>
              </a:rPr>
              <a:t>3</a:t>
            </a:r>
          </a:p>
        </p:txBody>
      </p:sp>
      <p:sp>
        <p:nvSpPr>
          <p:cNvPr id="167969" name="Rectangle 33"/>
          <p:cNvSpPr>
            <a:spLocks noChangeArrowheads="1"/>
          </p:cNvSpPr>
          <p:nvPr/>
        </p:nvSpPr>
        <p:spPr bwMode="auto">
          <a:xfrm>
            <a:off x="3406080" y="5031922"/>
            <a:ext cx="388938" cy="579438"/>
          </a:xfrm>
          <a:prstGeom prst="rect">
            <a:avLst/>
          </a:prstGeom>
          <a:noFill/>
          <a:ln w="9525" algn="ctr">
            <a:noFill/>
            <a:miter lim="800000"/>
            <a:headEnd/>
            <a:tailEnd/>
          </a:ln>
        </p:spPr>
        <p:txBody>
          <a:bodyPr wrap="none" anchor="ctr">
            <a:spAutoFit/>
          </a:bodyPr>
          <a:lstStyle/>
          <a:p>
            <a:pPr algn="ctr"/>
            <a:r>
              <a:rPr kumimoji="1" lang="en-US" altLang="zh-CN" sz="3200" b="1" dirty="0">
                <a:solidFill>
                  <a:srgbClr val="993300"/>
                </a:solidFill>
                <a:latin typeface="黑体" pitchFamily="2" charset="-122"/>
                <a:ea typeface="黑体" pitchFamily="2" charset="-122"/>
              </a:rPr>
              <a:t>+</a:t>
            </a:r>
          </a:p>
        </p:txBody>
      </p:sp>
      <p:sp>
        <p:nvSpPr>
          <p:cNvPr id="167970" name="AutoShape 34"/>
          <p:cNvSpPr>
            <a:spLocks noChangeArrowheads="1"/>
          </p:cNvSpPr>
          <p:nvPr/>
        </p:nvSpPr>
        <p:spPr bwMode="auto">
          <a:xfrm rot="16200000" flipH="1">
            <a:off x="4014093" y="3874635"/>
            <a:ext cx="923925" cy="765175"/>
          </a:xfrm>
          <a:prstGeom prst="notchedRightArrow">
            <a:avLst>
              <a:gd name="adj1" fmla="val 50000"/>
              <a:gd name="adj2" fmla="val 30187"/>
            </a:avLst>
          </a:prstGeom>
          <a:solidFill>
            <a:schemeClr val="accent6">
              <a:lumMod val="50000"/>
            </a:schemeClr>
          </a:solidFill>
          <a:ln w="9525">
            <a:solidFill>
              <a:srgbClr val="666633"/>
            </a:solidFill>
            <a:miter lim="800000"/>
            <a:headEnd/>
            <a:tailEnd/>
          </a:ln>
        </p:spPr>
        <p:txBody>
          <a:bodyPr anchor="ctr">
            <a:spAutoFit/>
          </a:bodyPr>
          <a:lstStyle/>
          <a:p>
            <a:endParaRPr lang="zh-CN" altLang="en-US"/>
          </a:p>
        </p:txBody>
      </p:sp>
      <p:sp>
        <p:nvSpPr>
          <p:cNvPr id="94243" name="Rectangle 35"/>
          <p:cNvSpPr>
            <a:spLocks noChangeArrowheads="1"/>
          </p:cNvSpPr>
          <p:nvPr/>
        </p:nvSpPr>
        <p:spPr bwMode="auto">
          <a:xfrm>
            <a:off x="7251004" y="84627"/>
            <a:ext cx="1698625" cy="461665"/>
          </a:xfrm>
          <a:prstGeom prst="rect">
            <a:avLst/>
          </a:prstGeom>
          <a:noFill/>
          <a:ln w="9525">
            <a:noFill/>
            <a:miter lim="800000"/>
            <a:headEnd/>
            <a:tailEnd/>
          </a:ln>
        </p:spPr>
        <p:txBody>
          <a:bodyPr>
            <a:spAutoFit/>
          </a:bodyPr>
          <a:lstStyle/>
          <a:p>
            <a:r>
              <a:rPr kumimoji="1" lang="zh-CN" altLang="en-US" sz="2400" b="1" i="1" dirty="0">
                <a:solidFill>
                  <a:srgbClr val="0000FF"/>
                </a:solidFill>
                <a:latin typeface="Times New Roman" pitchFamily="18" charset="0"/>
              </a:rPr>
              <a:t>岩溶作用</a:t>
            </a:r>
          </a:p>
        </p:txBody>
      </p:sp>
      <p:sp>
        <p:nvSpPr>
          <p:cNvPr id="167972" name="Line 36"/>
          <p:cNvSpPr>
            <a:spLocks noChangeShapeType="1"/>
          </p:cNvSpPr>
          <p:nvPr/>
        </p:nvSpPr>
        <p:spPr bwMode="auto">
          <a:xfrm>
            <a:off x="623193" y="4887460"/>
            <a:ext cx="1582737" cy="0"/>
          </a:xfrm>
          <a:prstGeom prst="line">
            <a:avLst/>
          </a:prstGeom>
          <a:noFill/>
          <a:ln w="38100">
            <a:solidFill>
              <a:srgbClr val="CC3300"/>
            </a:solidFill>
            <a:round/>
            <a:headEnd/>
            <a:tailEnd type="arrow" w="med" len="med"/>
          </a:ln>
        </p:spPr>
        <p:txBody>
          <a:bodyPr>
            <a:spAutoFit/>
          </a:bodyPr>
          <a:lstStyle/>
          <a:p>
            <a:endParaRPr lang="zh-CN" altLang="en-US"/>
          </a:p>
        </p:txBody>
      </p:sp>
      <p:sp>
        <p:nvSpPr>
          <p:cNvPr id="167973" name="Line 37"/>
          <p:cNvSpPr>
            <a:spLocks noChangeShapeType="1"/>
          </p:cNvSpPr>
          <p:nvPr/>
        </p:nvSpPr>
        <p:spPr bwMode="auto">
          <a:xfrm flipH="1">
            <a:off x="7416105" y="5860597"/>
            <a:ext cx="1457325" cy="0"/>
          </a:xfrm>
          <a:prstGeom prst="line">
            <a:avLst/>
          </a:prstGeom>
          <a:noFill/>
          <a:ln w="38100">
            <a:solidFill>
              <a:srgbClr val="CC3300"/>
            </a:solidFill>
            <a:round/>
            <a:headEnd/>
            <a:tailEnd type="arrow" w="med" len="med"/>
          </a:ln>
        </p:spPr>
        <p:txBody>
          <a:bodyP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blinds(horizontal)">
                                      <p:cBhvr>
                                        <p:cTn id="7" dur="500"/>
                                        <p:tgtEl>
                                          <p:spTgt spid="1679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7939"/>
                                        </p:tgtEl>
                                        <p:attrNameLst>
                                          <p:attrName>style.visibility</p:attrName>
                                        </p:attrNameLst>
                                      </p:cBhvr>
                                      <p:to>
                                        <p:strVal val="visible"/>
                                      </p:to>
                                    </p:set>
                                    <p:animEffect transition="in" filter="dissolve">
                                      <p:cBhvr>
                                        <p:cTn id="12" dur="500"/>
                                        <p:tgtEl>
                                          <p:spTgt spid="1679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7940"/>
                                        </p:tgtEl>
                                        <p:attrNameLst>
                                          <p:attrName>style.visibility</p:attrName>
                                        </p:attrNameLst>
                                      </p:cBhvr>
                                      <p:to>
                                        <p:strVal val="visible"/>
                                      </p:to>
                                    </p:set>
                                    <p:animEffect transition="in" filter="fade">
                                      <p:cBhvr>
                                        <p:cTn id="17" dur="2000"/>
                                        <p:tgtEl>
                                          <p:spTgt spid="1679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7941"/>
                                        </p:tgtEl>
                                        <p:attrNameLst>
                                          <p:attrName>style.visibility</p:attrName>
                                        </p:attrNameLst>
                                      </p:cBhvr>
                                      <p:to>
                                        <p:strVal val="visible"/>
                                      </p:to>
                                    </p:set>
                                    <p:animEffect transition="in" filter="dissolve">
                                      <p:cBhvr>
                                        <p:cTn id="22" dur="500"/>
                                        <p:tgtEl>
                                          <p:spTgt spid="167941"/>
                                        </p:tgtEl>
                                      </p:cBhvr>
                                    </p:animEffect>
                                  </p:childTnLst>
                                </p:cTn>
                              </p:par>
                            </p:childTnLst>
                          </p:cTn>
                        </p:par>
                      </p:childTnLst>
                    </p:cTn>
                  </p:par>
                  <p:par>
                    <p:cTn id="23" fill="hold">
                      <p:stCondLst>
                        <p:cond delay="indefinite"/>
                      </p:stCondLst>
                      <p:childTnLst>
                        <p:par>
                          <p:cTn id="24" fill="hold">
                            <p:stCondLst>
                              <p:cond delay="0"/>
                            </p:stCondLst>
                            <p:childTnLst>
                              <p:par>
                                <p:cTn id="25" presetID="29" presetClass="entr" presetSubtype="0" fill="hold" grpId="0" nodeType="clickEffect">
                                  <p:stCondLst>
                                    <p:cond delay="0"/>
                                  </p:stCondLst>
                                  <p:childTnLst>
                                    <p:set>
                                      <p:cBhvr>
                                        <p:cTn id="26" dur="1" fill="hold">
                                          <p:stCondLst>
                                            <p:cond delay="0"/>
                                          </p:stCondLst>
                                        </p:cTn>
                                        <p:tgtEl>
                                          <p:spTgt spid="167949"/>
                                        </p:tgtEl>
                                        <p:attrNameLst>
                                          <p:attrName>style.visibility</p:attrName>
                                        </p:attrNameLst>
                                      </p:cBhvr>
                                      <p:to>
                                        <p:strVal val="visible"/>
                                      </p:to>
                                    </p:set>
                                    <p:anim calcmode="lin" valueType="num">
                                      <p:cBhvr>
                                        <p:cTn id="27" dur="1000" fill="hold"/>
                                        <p:tgtEl>
                                          <p:spTgt spid="167949"/>
                                        </p:tgtEl>
                                        <p:attrNameLst>
                                          <p:attrName>ppt_x</p:attrName>
                                        </p:attrNameLst>
                                      </p:cBhvr>
                                      <p:tavLst>
                                        <p:tav tm="0">
                                          <p:val>
                                            <p:strVal val="#ppt_x-.2"/>
                                          </p:val>
                                        </p:tav>
                                        <p:tav tm="100000">
                                          <p:val>
                                            <p:strVal val="#ppt_x"/>
                                          </p:val>
                                        </p:tav>
                                      </p:tavLst>
                                    </p:anim>
                                    <p:anim calcmode="lin" valueType="num">
                                      <p:cBhvr>
                                        <p:cTn id="28" dur="1000" fill="hold"/>
                                        <p:tgtEl>
                                          <p:spTgt spid="167949"/>
                                        </p:tgtEl>
                                        <p:attrNameLst>
                                          <p:attrName>ppt_y</p:attrName>
                                        </p:attrNameLst>
                                      </p:cBhvr>
                                      <p:tavLst>
                                        <p:tav tm="0">
                                          <p:val>
                                            <p:strVal val="#ppt_y"/>
                                          </p:val>
                                        </p:tav>
                                        <p:tav tm="100000">
                                          <p:val>
                                            <p:strVal val="#ppt_y"/>
                                          </p:val>
                                        </p:tav>
                                      </p:tavLst>
                                    </p:anim>
                                    <p:animEffect transition="in" filter="wipe(right)" prLst="gradientSize: 0.1">
                                      <p:cBhvr>
                                        <p:cTn id="29" dur="1000"/>
                                        <p:tgtEl>
                                          <p:spTgt spid="16794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1" nodeType="clickEffect">
                                  <p:stCondLst>
                                    <p:cond delay="0"/>
                                  </p:stCondLst>
                                  <p:childTnLst>
                                    <p:set>
                                      <p:cBhvr>
                                        <p:cTn id="33" dur="1" fill="hold">
                                          <p:stCondLst>
                                            <p:cond delay="0"/>
                                          </p:stCondLst>
                                        </p:cTn>
                                        <p:tgtEl>
                                          <p:spTgt spid="167949"/>
                                        </p:tgtEl>
                                        <p:attrNameLst>
                                          <p:attrName>style.visibility</p:attrName>
                                        </p:attrNameLst>
                                      </p:cBhvr>
                                      <p:to>
                                        <p:strVal val="visible"/>
                                      </p:to>
                                    </p:set>
                                    <p:anim calcmode="lin" valueType="num">
                                      <p:cBhvr additive="base">
                                        <p:cTn id="34" dur="500" fill="hold"/>
                                        <p:tgtEl>
                                          <p:spTgt spid="167949"/>
                                        </p:tgtEl>
                                        <p:attrNameLst>
                                          <p:attrName>ppt_x</p:attrName>
                                        </p:attrNameLst>
                                      </p:cBhvr>
                                      <p:tavLst>
                                        <p:tav tm="0">
                                          <p:val>
                                            <p:strVal val="0-#ppt_w/2"/>
                                          </p:val>
                                        </p:tav>
                                        <p:tav tm="100000">
                                          <p:val>
                                            <p:strVal val="#ppt_x"/>
                                          </p:val>
                                        </p:tav>
                                      </p:tavLst>
                                    </p:anim>
                                    <p:anim calcmode="lin" valueType="num">
                                      <p:cBhvr additive="base">
                                        <p:cTn id="35" dur="500" fill="hold"/>
                                        <p:tgtEl>
                                          <p:spTgt spid="16794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2" nodeType="clickEffect">
                                  <p:stCondLst>
                                    <p:cond delay="0"/>
                                  </p:stCondLst>
                                  <p:childTnLst>
                                    <p:set>
                                      <p:cBhvr>
                                        <p:cTn id="39" dur="1" fill="hold">
                                          <p:stCondLst>
                                            <p:cond delay="0"/>
                                          </p:stCondLst>
                                        </p:cTn>
                                        <p:tgtEl>
                                          <p:spTgt spid="167949"/>
                                        </p:tgtEl>
                                        <p:attrNameLst>
                                          <p:attrName>style.visibility</p:attrName>
                                        </p:attrNameLst>
                                      </p:cBhvr>
                                      <p:to>
                                        <p:strVal val="visible"/>
                                      </p:to>
                                    </p:set>
                                    <p:anim calcmode="lin" valueType="num">
                                      <p:cBhvr additive="base">
                                        <p:cTn id="40" dur="500" fill="hold"/>
                                        <p:tgtEl>
                                          <p:spTgt spid="167949"/>
                                        </p:tgtEl>
                                        <p:attrNameLst>
                                          <p:attrName>ppt_x</p:attrName>
                                        </p:attrNameLst>
                                      </p:cBhvr>
                                      <p:tavLst>
                                        <p:tav tm="0">
                                          <p:val>
                                            <p:strVal val="0-#ppt_w/2"/>
                                          </p:val>
                                        </p:tav>
                                        <p:tav tm="100000">
                                          <p:val>
                                            <p:strVal val="#ppt_x"/>
                                          </p:val>
                                        </p:tav>
                                      </p:tavLst>
                                    </p:anim>
                                    <p:anim calcmode="lin" valueType="num">
                                      <p:cBhvr additive="base">
                                        <p:cTn id="41" dur="500" fill="hold"/>
                                        <p:tgtEl>
                                          <p:spTgt spid="16794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67942"/>
                                        </p:tgtEl>
                                        <p:attrNameLst>
                                          <p:attrName>style.visibility</p:attrName>
                                        </p:attrNameLst>
                                      </p:cBhvr>
                                      <p:to>
                                        <p:strVal val="visible"/>
                                      </p:to>
                                    </p:set>
                                    <p:animEffect transition="in" filter="dissolve">
                                      <p:cBhvr>
                                        <p:cTn id="46" dur="500"/>
                                        <p:tgtEl>
                                          <p:spTgt spid="16794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67946"/>
                                        </p:tgtEl>
                                        <p:attrNameLst>
                                          <p:attrName>style.visibility</p:attrName>
                                        </p:attrNameLst>
                                      </p:cBhvr>
                                      <p:to>
                                        <p:strVal val="visible"/>
                                      </p:to>
                                    </p:set>
                                    <p:anim calcmode="lin" valueType="num">
                                      <p:cBhvr additive="base">
                                        <p:cTn id="51" dur="500" fill="hold"/>
                                        <p:tgtEl>
                                          <p:spTgt spid="167946"/>
                                        </p:tgtEl>
                                        <p:attrNameLst>
                                          <p:attrName>ppt_x</p:attrName>
                                        </p:attrNameLst>
                                      </p:cBhvr>
                                      <p:tavLst>
                                        <p:tav tm="0">
                                          <p:val>
                                            <p:strVal val="0-#ppt_w/2"/>
                                          </p:val>
                                        </p:tav>
                                        <p:tav tm="100000">
                                          <p:val>
                                            <p:strVal val="#ppt_x"/>
                                          </p:val>
                                        </p:tav>
                                      </p:tavLst>
                                    </p:anim>
                                    <p:anim calcmode="lin" valueType="num">
                                      <p:cBhvr additive="base">
                                        <p:cTn id="52" dur="500" fill="hold"/>
                                        <p:tgtEl>
                                          <p:spTgt spid="167946"/>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67944"/>
                                        </p:tgtEl>
                                        <p:attrNameLst>
                                          <p:attrName>style.visibility</p:attrName>
                                        </p:attrNameLst>
                                      </p:cBhvr>
                                      <p:to>
                                        <p:strVal val="visible"/>
                                      </p:to>
                                    </p:set>
                                    <p:animEffect transition="in" filter="dissolve">
                                      <p:cBhvr>
                                        <p:cTn id="57" dur="500"/>
                                        <p:tgtEl>
                                          <p:spTgt spid="16794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67945"/>
                                        </p:tgtEl>
                                        <p:attrNameLst>
                                          <p:attrName>style.visibility</p:attrName>
                                        </p:attrNameLst>
                                      </p:cBhvr>
                                      <p:to>
                                        <p:strVal val="visible"/>
                                      </p:to>
                                    </p:set>
                                    <p:animEffect transition="in" filter="dissolve">
                                      <p:cBhvr>
                                        <p:cTn id="62" dur="500"/>
                                        <p:tgtEl>
                                          <p:spTgt spid="167945"/>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67943"/>
                                        </p:tgtEl>
                                        <p:attrNameLst>
                                          <p:attrName>style.visibility</p:attrName>
                                        </p:attrNameLst>
                                      </p:cBhvr>
                                      <p:to>
                                        <p:strVal val="visible"/>
                                      </p:to>
                                    </p:set>
                                    <p:animEffect transition="in" filter="dissolve">
                                      <p:cBhvr>
                                        <p:cTn id="67" dur="500"/>
                                        <p:tgtEl>
                                          <p:spTgt spid="16794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167947"/>
                                        </p:tgtEl>
                                        <p:attrNameLst>
                                          <p:attrName>style.visibility</p:attrName>
                                        </p:attrNameLst>
                                      </p:cBhvr>
                                      <p:to>
                                        <p:strVal val="visible"/>
                                      </p:to>
                                    </p:set>
                                    <p:anim calcmode="lin" valueType="num">
                                      <p:cBhvr additive="base">
                                        <p:cTn id="72" dur="500" fill="hold"/>
                                        <p:tgtEl>
                                          <p:spTgt spid="167947"/>
                                        </p:tgtEl>
                                        <p:attrNameLst>
                                          <p:attrName>ppt_x</p:attrName>
                                        </p:attrNameLst>
                                      </p:cBhvr>
                                      <p:tavLst>
                                        <p:tav tm="0">
                                          <p:val>
                                            <p:strVal val="1+#ppt_w/2"/>
                                          </p:val>
                                        </p:tav>
                                        <p:tav tm="100000">
                                          <p:val>
                                            <p:strVal val="#ppt_x"/>
                                          </p:val>
                                        </p:tav>
                                      </p:tavLst>
                                    </p:anim>
                                    <p:anim calcmode="lin" valueType="num">
                                      <p:cBhvr additive="base">
                                        <p:cTn id="73" dur="500" fill="hold"/>
                                        <p:tgtEl>
                                          <p:spTgt spid="167947"/>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167948"/>
                                        </p:tgtEl>
                                        <p:attrNameLst>
                                          <p:attrName>style.visibility</p:attrName>
                                        </p:attrNameLst>
                                      </p:cBhvr>
                                      <p:to>
                                        <p:strVal val="visible"/>
                                      </p:to>
                                    </p:set>
                                    <p:anim calcmode="lin" valueType="num">
                                      <p:cBhvr additive="base">
                                        <p:cTn id="76" dur="500" fill="hold"/>
                                        <p:tgtEl>
                                          <p:spTgt spid="167948"/>
                                        </p:tgtEl>
                                        <p:attrNameLst>
                                          <p:attrName>ppt_x</p:attrName>
                                        </p:attrNameLst>
                                      </p:cBhvr>
                                      <p:tavLst>
                                        <p:tav tm="0">
                                          <p:val>
                                            <p:strVal val="1+#ppt_w/2"/>
                                          </p:val>
                                        </p:tav>
                                        <p:tav tm="100000">
                                          <p:val>
                                            <p:strVal val="#ppt_x"/>
                                          </p:val>
                                        </p:tav>
                                      </p:tavLst>
                                    </p:anim>
                                    <p:anim calcmode="lin" valueType="num">
                                      <p:cBhvr additive="base">
                                        <p:cTn id="77" dur="500" fill="hold"/>
                                        <p:tgtEl>
                                          <p:spTgt spid="167948"/>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7950"/>
                                        </p:tgtEl>
                                        <p:attrNameLst>
                                          <p:attrName>style.visibility</p:attrName>
                                        </p:attrNameLst>
                                      </p:cBhvr>
                                      <p:to>
                                        <p:strVal val="visible"/>
                                      </p:to>
                                    </p:set>
                                    <p:animEffect transition="in" filter="dissolve">
                                      <p:cBhvr>
                                        <p:cTn id="82" dur="500"/>
                                        <p:tgtEl>
                                          <p:spTgt spid="167950"/>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67952"/>
                                        </p:tgtEl>
                                        <p:attrNameLst>
                                          <p:attrName>style.visibility</p:attrName>
                                        </p:attrNameLst>
                                      </p:cBhvr>
                                      <p:to>
                                        <p:strVal val="visible"/>
                                      </p:to>
                                    </p:set>
                                    <p:animEffect transition="in" filter="dissolve">
                                      <p:cBhvr>
                                        <p:cTn id="87" dur="500"/>
                                        <p:tgtEl>
                                          <p:spTgt spid="167952"/>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67951"/>
                                        </p:tgtEl>
                                        <p:attrNameLst>
                                          <p:attrName>style.visibility</p:attrName>
                                        </p:attrNameLst>
                                      </p:cBhvr>
                                      <p:to>
                                        <p:strVal val="visible"/>
                                      </p:to>
                                    </p:set>
                                    <p:animEffect transition="in" filter="dissolve">
                                      <p:cBhvr>
                                        <p:cTn id="92" dur="500"/>
                                        <p:tgtEl>
                                          <p:spTgt spid="167951"/>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67956"/>
                                        </p:tgtEl>
                                        <p:attrNameLst>
                                          <p:attrName>style.visibility</p:attrName>
                                        </p:attrNameLst>
                                      </p:cBhvr>
                                      <p:to>
                                        <p:strVal val="visible"/>
                                      </p:to>
                                    </p:set>
                                    <p:anim calcmode="lin" valueType="num">
                                      <p:cBhvr additive="base">
                                        <p:cTn id="97" dur="500" fill="hold"/>
                                        <p:tgtEl>
                                          <p:spTgt spid="167956"/>
                                        </p:tgtEl>
                                        <p:attrNameLst>
                                          <p:attrName>ppt_x</p:attrName>
                                        </p:attrNameLst>
                                      </p:cBhvr>
                                      <p:tavLst>
                                        <p:tav tm="0">
                                          <p:val>
                                            <p:strVal val="0-#ppt_w/2"/>
                                          </p:val>
                                        </p:tav>
                                        <p:tav tm="100000">
                                          <p:val>
                                            <p:strVal val="#ppt_x"/>
                                          </p:val>
                                        </p:tav>
                                      </p:tavLst>
                                    </p:anim>
                                    <p:anim calcmode="lin" valueType="num">
                                      <p:cBhvr additive="base">
                                        <p:cTn id="98" dur="500" fill="hold"/>
                                        <p:tgtEl>
                                          <p:spTgt spid="167956"/>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67953"/>
                                        </p:tgtEl>
                                        <p:attrNameLst>
                                          <p:attrName>style.visibility</p:attrName>
                                        </p:attrNameLst>
                                      </p:cBhvr>
                                      <p:to>
                                        <p:strVal val="visible"/>
                                      </p:to>
                                    </p:set>
                                    <p:animEffect transition="in" filter="dissolve">
                                      <p:cBhvr>
                                        <p:cTn id="103" dur="500"/>
                                        <p:tgtEl>
                                          <p:spTgt spid="167953"/>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67955"/>
                                        </p:tgtEl>
                                        <p:attrNameLst>
                                          <p:attrName>style.visibility</p:attrName>
                                        </p:attrNameLst>
                                      </p:cBhvr>
                                      <p:to>
                                        <p:strVal val="visible"/>
                                      </p:to>
                                    </p:set>
                                    <p:animEffect transition="in" filter="dissolve">
                                      <p:cBhvr>
                                        <p:cTn id="108" dur="500"/>
                                        <p:tgtEl>
                                          <p:spTgt spid="167955"/>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67954"/>
                                        </p:tgtEl>
                                        <p:attrNameLst>
                                          <p:attrName>style.visibility</p:attrName>
                                        </p:attrNameLst>
                                      </p:cBhvr>
                                      <p:to>
                                        <p:strVal val="visible"/>
                                      </p:to>
                                    </p:set>
                                    <p:animEffect transition="in" filter="dissolve">
                                      <p:cBhvr>
                                        <p:cTn id="113" dur="500"/>
                                        <p:tgtEl>
                                          <p:spTgt spid="167954"/>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2" fill="hold" grpId="0" nodeType="clickEffect">
                                  <p:stCondLst>
                                    <p:cond delay="0"/>
                                  </p:stCondLst>
                                  <p:childTnLst>
                                    <p:set>
                                      <p:cBhvr>
                                        <p:cTn id="117" dur="1" fill="hold">
                                          <p:stCondLst>
                                            <p:cond delay="0"/>
                                          </p:stCondLst>
                                        </p:cTn>
                                        <p:tgtEl>
                                          <p:spTgt spid="167957"/>
                                        </p:tgtEl>
                                        <p:attrNameLst>
                                          <p:attrName>style.visibility</p:attrName>
                                        </p:attrNameLst>
                                      </p:cBhvr>
                                      <p:to>
                                        <p:strVal val="visible"/>
                                      </p:to>
                                    </p:set>
                                    <p:anim calcmode="lin" valueType="num">
                                      <p:cBhvr additive="base">
                                        <p:cTn id="118" dur="500" fill="hold"/>
                                        <p:tgtEl>
                                          <p:spTgt spid="167957"/>
                                        </p:tgtEl>
                                        <p:attrNameLst>
                                          <p:attrName>ppt_x</p:attrName>
                                        </p:attrNameLst>
                                      </p:cBhvr>
                                      <p:tavLst>
                                        <p:tav tm="0">
                                          <p:val>
                                            <p:strVal val="1+#ppt_w/2"/>
                                          </p:val>
                                        </p:tav>
                                        <p:tav tm="100000">
                                          <p:val>
                                            <p:strVal val="#ppt_x"/>
                                          </p:val>
                                        </p:tav>
                                      </p:tavLst>
                                    </p:anim>
                                    <p:anim calcmode="lin" valueType="num">
                                      <p:cBhvr additive="base">
                                        <p:cTn id="119" dur="500" fill="hold"/>
                                        <p:tgtEl>
                                          <p:spTgt spid="167957"/>
                                        </p:tgtEl>
                                        <p:attrNameLst>
                                          <p:attrName>ppt_y</p:attrName>
                                        </p:attrNameLst>
                                      </p:cBhvr>
                                      <p:tavLst>
                                        <p:tav tm="0">
                                          <p:val>
                                            <p:strVal val="#ppt_y"/>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2" presetClass="entr" presetSubtype="1" fill="hold" grpId="0" nodeType="clickEffect">
                                  <p:stCondLst>
                                    <p:cond delay="0"/>
                                  </p:stCondLst>
                                  <p:childTnLst>
                                    <p:set>
                                      <p:cBhvr>
                                        <p:cTn id="123" dur="1" fill="hold">
                                          <p:stCondLst>
                                            <p:cond delay="0"/>
                                          </p:stCondLst>
                                        </p:cTn>
                                        <p:tgtEl>
                                          <p:spTgt spid="167970"/>
                                        </p:tgtEl>
                                        <p:attrNameLst>
                                          <p:attrName>style.visibility</p:attrName>
                                        </p:attrNameLst>
                                      </p:cBhvr>
                                      <p:to>
                                        <p:strVal val="visible"/>
                                      </p:to>
                                    </p:set>
                                    <p:animEffect transition="in" filter="slide(fromTop)">
                                      <p:cBhvr>
                                        <p:cTn id="124" dur="500"/>
                                        <p:tgtEl>
                                          <p:spTgt spid="16797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167965"/>
                                        </p:tgtEl>
                                        <p:attrNameLst>
                                          <p:attrName>style.visibility</p:attrName>
                                        </p:attrNameLst>
                                      </p:cBhvr>
                                      <p:to>
                                        <p:strVal val="visible"/>
                                      </p:to>
                                    </p:set>
                                    <p:animEffect transition="in" filter="wipe(up)">
                                      <p:cBhvr>
                                        <p:cTn id="129" dur="500"/>
                                        <p:tgtEl>
                                          <p:spTgt spid="167965"/>
                                        </p:tgtEl>
                                      </p:cBhvr>
                                    </p:animEffect>
                                  </p:childTnLst>
                                </p:cTn>
                              </p:par>
                              <p:par>
                                <p:cTn id="130" presetID="22" presetClass="entr" presetSubtype="1" fill="hold" grpId="0" nodeType="withEffect">
                                  <p:stCondLst>
                                    <p:cond delay="0"/>
                                  </p:stCondLst>
                                  <p:childTnLst>
                                    <p:set>
                                      <p:cBhvr>
                                        <p:cTn id="131" dur="1" fill="hold">
                                          <p:stCondLst>
                                            <p:cond delay="0"/>
                                          </p:stCondLst>
                                        </p:cTn>
                                        <p:tgtEl>
                                          <p:spTgt spid="167966"/>
                                        </p:tgtEl>
                                        <p:attrNameLst>
                                          <p:attrName>style.visibility</p:attrName>
                                        </p:attrNameLst>
                                      </p:cBhvr>
                                      <p:to>
                                        <p:strVal val="visible"/>
                                      </p:to>
                                    </p:set>
                                    <p:animEffect transition="in" filter="wipe(up)">
                                      <p:cBhvr>
                                        <p:cTn id="132" dur="500"/>
                                        <p:tgtEl>
                                          <p:spTgt spid="167966"/>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167967"/>
                                        </p:tgtEl>
                                        <p:attrNameLst>
                                          <p:attrName>style.visibility</p:attrName>
                                        </p:attrNameLst>
                                      </p:cBhvr>
                                      <p:to>
                                        <p:strVal val="visible"/>
                                      </p:to>
                                    </p:set>
                                    <p:animEffect transition="in" filter="wipe(up)">
                                      <p:cBhvr>
                                        <p:cTn id="135" dur="500"/>
                                        <p:tgtEl>
                                          <p:spTgt spid="167967"/>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67968"/>
                                        </p:tgtEl>
                                        <p:attrNameLst>
                                          <p:attrName>style.visibility</p:attrName>
                                        </p:attrNameLst>
                                      </p:cBhvr>
                                      <p:to>
                                        <p:strVal val="visible"/>
                                      </p:to>
                                    </p:set>
                                    <p:animEffect transition="in" filter="wipe(up)">
                                      <p:cBhvr>
                                        <p:cTn id="138" dur="500"/>
                                        <p:tgtEl>
                                          <p:spTgt spid="167968"/>
                                        </p:tgtEl>
                                      </p:cBhvr>
                                    </p:animEffect>
                                  </p:childTnLst>
                                </p:cTn>
                              </p:par>
                              <p:par>
                                <p:cTn id="139" presetID="22" presetClass="entr" presetSubtype="1" fill="hold" grpId="0" nodeType="withEffect">
                                  <p:stCondLst>
                                    <p:cond delay="0"/>
                                  </p:stCondLst>
                                  <p:childTnLst>
                                    <p:set>
                                      <p:cBhvr>
                                        <p:cTn id="140" dur="1" fill="hold">
                                          <p:stCondLst>
                                            <p:cond delay="0"/>
                                          </p:stCondLst>
                                        </p:cTn>
                                        <p:tgtEl>
                                          <p:spTgt spid="167969"/>
                                        </p:tgtEl>
                                        <p:attrNameLst>
                                          <p:attrName>style.visibility</p:attrName>
                                        </p:attrNameLst>
                                      </p:cBhvr>
                                      <p:to>
                                        <p:strVal val="visible"/>
                                      </p:to>
                                    </p:set>
                                    <p:animEffect transition="in" filter="wipe(up)">
                                      <p:cBhvr>
                                        <p:cTn id="141" dur="500"/>
                                        <p:tgtEl>
                                          <p:spTgt spid="167969"/>
                                        </p:tgtEl>
                                      </p:cBhvr>
                                    </p:animEffect>
                                  </p:childTnLst>
                                </p:cTn>
                              </p:par>
                            </p:childTnLst>
                          </p:cTn>
                        </p:par>
                      </p:childTnLst>
                    </p:cTn>
                  </p:par>
                  <p:par>
                    <p:cTn id="142" fill="hold">
                      <p:stCondLst>
                        <p:cond delay="indefinite"/>
                      </p:stCondLst>
                      <p:childTnLst>
                        <p:par>
                          <p:cTn id="143" fill="hold">
                            <p:stCondLst>
                              <p:cond delay="0"/>
                            </p:stCondLst>
                            <p:childTnLst>
                              <p:par>
                                <p:cTn id="144" presetID="12" presetClass="entr" presetSubtype="4" fill="hold" grpId="0" nodeType="clickEffect">
                                  <p:stCondLst>
                                    <p:cond delay="0"/>
                                  </p:stCondLst>
                                  <p:childTnLst>
                                    <p:set>
                                      <p:cBhvr>
                                        <p:cTn id="145" dur="1" fill="hold">
                                          <p:stCondLst>
                                            <p:cond delay="0"/>
                                          </p:stCondLst>
                                        </p:cTn>
                                        <p:tgtEl>
                                          <p:spTgt spid="167961"/>
                                        </p:tgtEl>
                                        <p:attrNameLst>
                                          <p:attrName>style.visibility</p:attrName>
                                        </p:attrNameLst>
                                      </p:cBhvr>
                                      <p:to>
                                        <p:strVal val="visible"/>
                                      </p:to>
                                    </p:set>
                                    <p:animEffect transition="in" filter="slide(fromBottom)">
                                      <p:cBhvr>
                                        <p:cTn id="146" dur="500"/>
                                        <p:tgtEl>
                                          <p:spTgt spid="167961"/>
                                        </p:tgtEl>
                                      </p:cBhvr>
                                    </p:animEffect>
                                  </p:childTnLst>
                                </p:cTn>
                              </p:par>
                              <p:par>
                                <p:cTn id="147" presetID="12" presetClass="entr" presetSubtype="4" fill="hold" grpId="0" nodeType="withEffect">
                                  <p:stCondLst>
                                    <p:cond delay="0"/>
                                  </p:stCondLst>
                                  <p:childTnLst>
                                    <p:set>
                                      <p:cBhvr>
                                        <p:cTn id="148" dur="1" fill="hold">
                                          <p:stCondLst>
                                            <p:cond delay="0"/>
                                          </p:stCondLst>
                                        </p:cTn>
                                        <p:tgtEl>
                                          <p:spTgt spid="167962"/>
                                        </p:tgtEl>
                                        <p:attrNameLst>
                                          <p:attrName>style.visibility</p:attrName>
                                        </p:attrNameLst>
                                      </p:cBhvr>
                                      <p:to>
                                        <p:strVal val="visible"/>
                                      </p:to>
                                    </p:set>
                                    <p:animEffect transition="in" filter="slide(fromBottom)">
                                      <p:cBhvr>
                                        <p:cTn id="149" dur="500"/>
                                        <p:tgtEl>
                                          <p:spTgt spid="167962"/>
                                        </p:tgtEl>
                                      </p:cBhvr>
                                    </p:animEffect>
                                  </p:childTnLst>
                                </p:cTn>
                              </p:par>
                            </p:childTnLst>
                          </p:cTn>
                        </p:par>
                      </p:childTnLst>
                    </p:cTn>
                  </p:par>
                  <p:par>
                    <p:cTn id="150" fill="hold">
                      <p:stCondLst>
                        <p:cond delay="indefinite"/>
                      </p:stCondLst>
                      <p:childTnLst>
                        <p:par>
                          <p:cTn id="151" fill="hold">
                            <p:stCondLst>
                              <p:cond delay="0"/>
                            </p:stCondLst>
                            <p:childTnLst>
                              <p:par>
                                <p:cTn id="152" presetID="55" presetClass="entr" presetSubtype="0" fill="hold" grpId="0" nodeType="clickEffect">
                                  <p:stCondLst>
                                    <p:cond delay="0"/>
                                  </p:stCondLst>
                                  <p:childTnLst>
                                    <p:set>
                                      <p:cBhvr>
                                        <p:cTn id="153" dur="1" fill="hold">
                                          <p:stCondLst>
                                            <p:cond delay="0"/>
                                          </p:stCondLst>
                                        </p:cTn>
                                        <p:tgtEl>
                                          <p:spTgt spid="167958"/>
                                        </p:tgtEl>
                                        <p:attrNameLst>
                                          <p:attrName>style.visibility</p:attrName>
                                        </p:attrNameLst>
                                      </p:cBhvr>
                                      <p:to>
                                        <p:strVal val="visible"/>
                                      </p:to>
                                    </p:set>
                                    <p:anim calcmode="lin" valueType="num">
                                      <p:cBhvr>
                                        <p:cTn id="154" dur="1000" fill="hold"/>
                                        <p:tgtEl>
                                          <p:spTgt spid="167958"/>
                                        </p:tgtEl>
                                        <p:attrNameLst>
                                          <p:attrName>ppt_w</p:attrName>
                                        </p:attrNameLst>
                                      </p:cBhvr>
                                      <p:tavLst>
                                        <p:tav tm="0">
                                          <p:val>
                                            <p:strVal val="#ppt_w*0.70"/>
                                          </p:val>
                                        </p:tav>
                                        <p:tav tm="100000">
                                          <p:val>
                                            <p:strVal val="#ppt_w"/>
                                          </p:val>
                                        </p:tav>
                                      </p:tavLst>
                                    </p:anim>
                                    <p:anim calcmode="lin" valueType="num">
                                      <p:cBhvr>
                                        <p:cTn id="155" dur="1000" fill="hold"/>
                                        <p:tgtEl>
                                          <p:spTgt spid="167958"/>
                                        </p:tgtEl>
                                        <p:attrNameLst>
                                          <p:attrName>ppt_h</p:attrName>
                                        </p:attrNameLst>
                                      </p:cBhvr>
                                      <p:tavLst>
                                        <p:tav tm="0">
                                          <p:val>
                                            <p:strVal val="#ppt_h"/>
                                          </p:val>
                                        </p:tav>
                                        <p:tav tm="100000">
                                          <p:val>
                                            <p:strVal val="#ppt_h"/>
                                          </p:val>
                                        </p:tav>
                                      </p:tavLst>
                                    </p:anim>
                                    <p:animEffect transition="in" filter="fade">
                                      <p:cBhvr>
                                        <p:cTn id="156" dur="1000"/>
                                        <p:tgtEl>
                                          <p:spTgt spid="167958"/>
                                        </p:tgtEl>
                                      </p:cBhvr>
                                    </p:animEffect>
                                  </p:childTnLst>
                                </p:cTn>
                              </p:par>
                              <p:par>
                                <p:cTn id="157" presetID="55" presetClass="entr" presetSubtype="0" fill="hold" grpId="0" nodeType="withEffect">
                                  <p:stCondLst>
                                    <p:cond delay="0"/>
                                  </p:stCondLst>
                                  <p:childTnLst>
                                    <p:set>
                                      <p:cBhvr>
                                        <p:cTn id="158" dur="1" fill="hold">
                                          <p:stCondLst>
                                            <p:cond delay="0"/>
                                          </p:stCondLst>
                                        </p:cTn>
                                        <p:tgtEl>
                                          <p:spTgt spid="167959"/>
                                        </p:tgtEl>
                                        <p:attrNameLst>
                                          <p:attrName>style.visibility</p:attrName>
                                        </p:attrNameLst>
                                      </p:cBhvr>
                                      <p:to>
                                        <p:strVal val="visible"/>
                                      </p:to>
                                    </p:set>
                                    <p:anim calcmode="lin" valueType="num">
                                      <p:cBhvr>
                                        <p:cTn id="159" dur="1000" fill="hold"/>
                                        <p:tgtEl>
                                          <p:spTgt spid="167959"/>
                                        </p:tgtEl>
                                        <p:attrNameLst>
                                          <p:attrName>ppt_w</p:attrName>
                                        </p:attrNameLst>
                                      </p:cBhvr>
                                      <p:tavLst>
                                        <p:tav tm="0">
                                          <p:val>
                                            <p:strVal val="#ppt_w*0.70"/>
                                          </p:val>
                                        </p:tav>
                                        <p:tav tm="100000">
                                          <p:val>
                                            <p:strVal val="#ppt_w"/>
                                          </p:val>
                                        </p:tav>
                                      </p:tavLst>
                                    </p:anim>
                                    <p:anim calcmode="lin" valueType="num">
                                      <p:cBhvr>
                                        <p:cTn id="160" dur="1000" fill="hold"/>
                                        <p:tgtEl>
                                          <p:spTgt spid="167959"/>
                                        </p:tgtEl>
                                        <p:attrNameLst>
                                          <p:attrName>ppt_h</p:attrName>
                                        </p:attrNameLst>
                                      </p:cBhvr>
                                      <p:tavLst>
                                        <p:tav tm="0">
                                          <p:val>
                                            <p:strVal val="#ppt_h"/>
                                          </p:val>
                                        </p:tav>
                                        <p:tav tm="100000">
                                          <p:val>
                                            <p:strVal val="#ppt_h"/>
                                          </p:val>
                                        </p:tav>
                                      </p:tavLst>
                                    </p:anim>
                                    <p:animEffect transition="in" filter="fade">
                                      <p:cBhvr>
                                        <p:cTn id="161" dur="1000"/>
                                        <p:tgtEl>
                                          <p:spTgt spid="167959"/>
                                        </p:tgtEl>
                                      </p:cBhvr>
                                    </p:animEffect>
                                  </p:childTnLst>
                                </p:cTn>
                              </p:par>
                              <p:par>
                                <p:cTn id="162" presetID="55" presetClass="entr" presetSubtype="0" fill="hold" grpId="0" nodeType="withEffect">
                                  <p:stCondLst>
                                    <p:cond delay="0"/>
                                  </p:stCondLst>
                                  <p:childTnLst>
                                    <p:set>
                                      <p:cBhvr>
                                        <p:cTn id="163" dur="1" fill="hold">
                                          <p:stCondLst>
                                            <p:cond delay="0"/>
                                          </p:stCondLst>
                                        </p:cTn>
                                        <p:tgtEl>
                                          <p:spTgt spid="167960"/>
                                        </p:tgtEl>
                                        <p:attrNameLst>
                                          <p:attrName>style.visibility</p:attrName>
                                        </p:attrNameLst>
                                      </p:cBhvr>
                                      <p:to>
                                        <p:strVal val="visible"/>
                                      </p:to>
                                    </p:set>
                                    <p:anim calcmode="lin" valueType="num">
                                      <p:cBhvr>
                                        <p:cTn id="164" dur="1000" fill="hold"/>
                                        <p:tgtEl>
                                          <p:spTgt spid="167960"/>
                                        </p:tgtEl>
                                        <p:attrNameLst>
                                          <p:attrName>ppt_w</p:attrName>
                                        </p:attrNameLst>
                                      </p:cBhvr>
                                      <p:tavLst>
                                        <p:tav tm="0">
                                          <p:val>
                                            <p:strVal val="#ppt_w*0.70"/>
                                          </p:val>
                                        </p:tav>
                                        <p:tav tm="100000">
                                          <p:val>
                                            <p:strVal val="#ppt_w"/>
                                          </p:val>
                                        </p:tav>
                                      </p:tavLst>
                                    </p:anim>
                                    <p:anim calcmode="lin" valueType="num">
                                      <p:cBhvr>
                                        <p:cTn id="165" dur="1000" fill="hold"/>
                                        <p:tgtEl>
                                          <p:spTgt spid="167960"/>
                                        </p:tgtEl>
                                        <p:attrNameLst>
                                          <p:attrName>ppt_h</p:attrName>
                                        </p:attrNameLst>
                                      </p:cBhvr>
                                      <p:tavLst>
                                        <p:tav tm="0">
                                          <p:val>
                                            <p:strVal val="#ppt_h"/>
                                          </p:val>
                                        </p:tav>
                                        <p:tav tm="100000">
                                          <p:val>
                                            <p:strVal val="#ppt_h"/>
                                          </p:val>
                                        </p:tav>
                                      </p:tavLst>
                                    </p:anim>
                                    <p:animEffect transition="in" filter="fade">
                                      <p:cBhvr>
                                        <p:cTn id="166" dur="1000"/>
                                        <p:tgtEl>
                                          <p:spTgt spid="167960"/>
                                        </p:tgtEl>
                                      </p:cBhvr>
                                    </p:animEffect>
                                  </p:childTnLst>
                                </p:cTn>
                              </p:par>
                            </p:childTnLst>
                          </p:cTn>
                        </p:par>
                      </p:childTnLst>
                    </p:cTn>
                  </p:par>
                  <p:par>
                    <p:cTn id="167" fill="hold">
                      <p:stCondLst>
                        <p:cond delay="indefinite"/>
                      </p:stCondLst>
                      <p:childTnLst>
                        <p:par>
                          <p:cTn id="168" fill="hold">
                            <p:stCondLst>
                              <p:cond delay="0"/>
                            </p:stCondLst>
                            <p:childTnLst>
                              <p:par>
                                <p:cTn id="169" presetID="12" presetClass="entr" presetSubtype="4" fill="hold" grpId="0" nodeType="clickEffect">
                                  <p:stCondLst>
                                    <p:cond delay="0"/>
                                  </p:stCondLst>
                                  <p:childTnLst>
                                    <p:set>
                                      <p:cBhvr>
                                        <p:cTn id="170" dur="1" fill="hold">
                                          <p:stCondLst>
                                            <p:cond delay="0"/>
                                          </p:stCondLst>
                                        </p:cTn>
                                        <p:tgtEl>
                                          <p:spTgt spid="167963"/>
                                        </p:tgtEl>
                                        <p:attrNameLst>
                                          <p:attrName>style.visibility</p:attrName>
                                        </p:attrNameLst>
                                      </p:cBhvr>
                                      <p:to>
                                        <p:strVal val="visible"/>
                                      </p:to>
                                    </p:set>
                                    <p:animEffect transition="in" filter="slide(fromBottom)">
                                      <p:cBhvr>
                                        <p:cTn id="171" dur="500"/>
                                        <p:tgtEl>
                                          <p:spTgt spid="167963"/>
                                        </p:tgtEl>
                                      </p:cBhvr>
                                    </p:animEffect>
                                  </p:childTnLst>
                                </p:cTn>
                              </p:par>
                              <p:par>
                                <p:cTn id="172" presetID="12" presetClass="entr" presetSubtype="4" fill="hold" grpId="0" nodeType="withEffect">
                                  <p:stCondLst>
                                    <p:cond delay="0"/>
                                  </p:stCondLst>
                                  <p:childTnLst>
                                    <p:set>
                                      <p:cBhvr>
                                        <p:cTn id="173" dur="1" fill="hold">
                                          <p:stCondLst>
                                            <p:cond delay="0"/>
                                          </p:stCondLst>
                                        </p:cTn>
                                        <p:tgtEl>
                                          <p:spTgt spid="167964"/>
                                        </p:tgtEl>
                                        <p:attrNameLst>
                                          <p:attrName>style.visibility</p:attrName>
                                        </p:attrNameLst>
                                      </p:cBhvr>
                                      <p:to>
                                        <p:strVal val="visible"/>
                                      </p:to>
                                    </p:set>
                                    <p:animEffect transition="in" filter="slide(fromBottom)">
                                      <p:cBhvr>
                                        <p:cTn id="174" dur="500"/>
                                        <p:tgtEl>
                                          <p:spTgt spid="167964"/>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8" fill="hold" grpId="0" nodeType="clickEffect">
                                  <p:stCondLst>
                                    <p:cond delay="0"/>
                                  </p:stCondLst>
                                  <p:childTnLst>
                                    <p:set>
                                      <p:cBhvr>
                                        <p:cTn id="178" dur="1" fill="hold">
                                          <p:stCondLst>
                                            <p:cond delay="0"/>
                                          </p:stCondLst>
                                        </p:cTn>
                                        <p:tgtEl>
                                          <p:spTgt spid="167972"/>
                                        </p:tgtEl>
                                        <p:attrNameLst>
                                          <p:attrName>style.visibility</p:attrName>
                                        </p:attrNameLst>
                                      </p:cBhvr>
                                      <p:to>
                                        <p:strVal val="visible"/>
                                      </p:to>
                                    </p:set>
                                    <p:anim calcmode="lin" valueType="num">
                                      <p:cBhvr additive="base">
                                        <p:cTn id="179" dur="1000" fill="hold"/>
                                        <p:tgtEl>
                                          <p:spTgt spid="167972"/>
                                        </p:tgtEl>
                                        <p:attrNameLst>
                                          <p:attrName>ppt_x</p:attrName>
                                        </p:attrNameLst>
                                      </p:cBhvr>
                                      <p:tavLst>
                                        <p:tav tm="0">
                                          <p:val>
                                            <p:strVal val="0-#ppt_w/2"/>
                                          </p:val>
                                        </p:tav>
                                        <p:tav tm="100000">
                                          <p:val>
                                            <p:strVal val="#ppt_x"/>
                                          </p:val>
                                        </p:tav>
                                      </p:tavLst>
                                    </p:anim>
                                    <p:anim calcmode="lin" valueType="num">
                                      <p:cBhvr additive="base">
                                        <p:cTn id="180" dur="1000" fill="hold"/>
                                        <p:tgtEl>
                                          <p:spTgt spid="167972"/>
                                        </p:tgtEl>
                                        <p:attrNameLst>
                                          <p:attrName>ppt_y</p:attrName>
                                        </p:attrNameLst>
                                      </p:cBhvr>
                                      <p:tavLst>
                                        <p:tav tm="0">
                                          <p:val>
                                            <p:strVal val="#ppt_y"/>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2" fill="hold" grpId="0" nodeType="clickEffect">
                                  <p:stCondLst>
                                    <p:cond delay="0"/>
                                  </p:stCondLst>
                                  <p:childTnLst>
                                    <p:set>
                                      <p:cBhvr>
                                        <p:cTn id="184" dur="1" fill="hold">
                                          <p:stCondLst>
                                            <p:cond delay="0"/>
                                          </p:stCondLst>
                                        </p:cTn>
                                        <p:tgtEl>
                                          <p:spTgt spid="167973"/>
                                        </p:tgtEl>
                                        <p:attrNameLst>
                                          <p:attrName>style.visibility</p:attrName>
                                        </p:attrNameLst>
                                      </p:cBhvr>
                                      <p:to>
                                        <p:strVal val="visible"/>
                                      </p:to>
                                    </p:set>
                                    <p:anim calcmode="lin" valueType="num">
                                      <p:cBhvr additive="base">
                                        <p:cTn id="185" dur="1000" fill="hold"/>
                                        <p:tgtEl>
                                          <p:spTgt spid="167973"/>
                                        </p:tgtEl>
                                        <p:attrNameLst>
                                          <p:attrName>ppt_x</p:attrName>
                                        </p:attrNameLst>
                                      </p:cBhvr>
                                      <p:tavLst>
                                        <p:tav tm="0">
                                          <p:val>
                                            <p:strVal val="1+#ppt_w/2"/>
                                          </p:val>
                                        </p:tav>
                                        <p:tav tm="100000">
                                          <p:val>
                                            <p:strVal val="#ppt_x"/>
                                          </p:val>
                                        </p:tav>
                                      </p:tavLst>
                                    </p:anim>
                                    <p:anim calcmode="lin" valueType="num">
                                      <p:cBhvr additive="base">
                                        <p:cTn id="186" dur="1000" fill="hold"/>
                                        <p:tgtEl>
                                          <p:spTgt spid="1679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autoUpdateAnimBg="0"/>
      <p:bldP spid="167939" grpId="0" animBg="1"/>
      <p:bldP spid="167940" grpId="0"/>
      <p:bldP spid="167941" grpId="0" animBg="1"/>
      <p:bldP spid="167942" grpId="0" animBg="1"/>
      <p:bldP spid="167943" grpId="0" animBg="1"/>
      <p:bldP spid="167944" grpId="0" animBg="1"/>
      <p:bldP spid="167945" grpId="0"/>
      <p:bldP spid="167946" grpId="0" animBg="1"/>
      <p:bldP spid="167947" grpId="0" animBg="1"/>
      <p:bldP spid="167948" grpId="0" animBg="1"/>
      <p:bldP spid="167949" grpId="0" animBg="1"/>
      <p:bldP spid="167949" grpId="1" animBg="1"/>
      <p:bldP spid="167949" grpId="2" animBg="1"/>
      <p:bldP spid="167950" grpId="0" animBg="1"/>
      <p:bldP spid="167951" grpId="0" animBg="1"/>
      <p:bldP spid="167952" grpId="0"/>
      <p:bldP spid="167953" grpId="0" animBg="1"/>
      <p:bldP spid="167954" grpId="0" animBg="1"/>
      <p:bldP spid="167955" grpId="0"/>
      <p:bldP spid="167956" grpId="0" animBg="1"/>
      <p:bldP spid="167957" grpId="0" animBg="1"/>
      <p:bldP spid="167958" grpId="0" animBg="1"/>
      <p:bldP spid="167959" grpId="0" animBg="1"/>
      <p:bldP spid="167960" grpId="0"/>
      <p:bldP spid="167961" grpId="0"/>
      <p:bldP spid="167962" grpId="0" animBg="1"/>
      <p:bldP spid="167963" grpId="0"/>
      <p:bldP spid="167964" grpId="0" animBg="1"/>
      <p:bldP spid="167965" grpId="0" animBg="1"/>
      <p:bldP spid="167966" grpId="0"/>
      <p:bldP spid="167967" grpId="0" animBg="1"/>
      <p:bldP spid="167968" grpId="0" animBg="1"/>
      <p:bldP spid="167969" grpId="0"/>
      <p:bldP spid="167970" grpId="0" animBg="1"/>
      <p:bldP spid="167972" grpId="0" animBg="1"/>
      <p:bldP spid="16797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defRPr/>
            </a:pPr>
            <a:r>
              <a:rPr lang="zh-CN" altLang="en-US" b="1" smtClean="0"/>
              <a:t>岩溶作用的物理过程</a:t>
            </a:r>
          </a:p>
        </p:txBody>
      </p:sp>
      <p:graphicFrame>
        <p:nvGraphicFramePr>
          <p:cNvPr id="4" name="图示 3"/>
          <p:cNvGraphicFramePr/>
          <p:nvPr>
            <p:extLst>
              <p:ext uri="{D42A27DB-BD31-4B8C-83A1-F6EECF244321}">
                <p14:modId xmlns:p14="http://schemas.microsoft.com/office/powerpoint/2010/main" val="3998680087"/>
              </p:ext>
            </p:extLst>
          </p:nvPr>
        </p:nvGraphicFramePr>
        <p:xfrm>
          <a:off x="683568" y="1772816"/>
          <a:ext cx="6984776" cy="4209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lang="en-US" altLang="zh-CN" b="1" dirty="0" smtClean="0"/>
              <a:t>1</a:t>
            </a:r>
            <a:r>
              <a:rPr lang="en-US" altLang="zh-CN" b="1" dirty="0" smtClean="0"/>
              <a:t>. </a:t>
            </a:r>
            <a:r>
              <a:rPr lang="zh-CN" altLang="en-US" b="1" dirty="0" smtClean="0"/>
              <a:t>山地</a:t>
            </a:r>
            <a:endParaRPr lang="zh-CN" altLang="en-US" b="1" dirty="0" smtClean="0"/>
          </a:p>
        </p:txBody>
      </p:sp>
      <p:graphicFrame>
        <p:nvGraphicFramePr>
          <p:cNvPr id="4" name="图示 3"/>
          <p:cNvGraphicFramePr/>
          <p:nvPr>
            <p:extLst>
              <p:ext uri="{D42A27DB-BD31-4B8C-83A1-F6EECF244321}">
                <p14:modId xmlns:p14="http://schemas.microsoft.com/office/powerpoint/2010/main" val="3873055746"/>
              </p:ext>
            </p:extLst>
          </p:nvPr>
        </p:nvGraphicFramePr>
        <p:xfrm>
          <a:off x="683568" y="1772816"/>
          <a:ext cx="8064896" cy="396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pPr eaLnBrk="1" hangingPunct="1">
              <a:defRPr/>
            </a:pPr>
            <a:r>
              <a:rPr lang="en-US" altLang="zh-CN" sz="4000" b="1" dirty="0" smtClean="0"/>
              <a:t>7.4.2 </a:t>
            </a:r>
            <a:r>
              <a:rPr lang="zh-CN" altLang="en-US" sz="4000" b="1" dirty="0" smtClean="0">
                <a:latin typeface="华文仿宋" pitchFamily="2" charset="-122"/>
              </a:rPr>
              <a:t>形成岩溶地貌的主导因素是什么？</a:t>
            </a:r>
          </a:p>
        </p:txBody>
      </p:sp>
      <p:sp>
        <p:nvSpPr>
          <p:cNvPr id="169987" name="Rectangle 3"/>
          <p:cNvSpPr>
            <a:spLocks noGrp="1" noChangeArrowheads="1"/>
          </p:cNvSpPr>
          <p:nvPr>
            <p:ph idx="1"/>
          </p:nvPr>
        </p:nvSpPr>
        <p:spPr/>
        <p:txBody>
          <a:bodyPr/>
          <a:lstStyle/>
          <a:p>
            <a:pPr eaLnBrk="1" hangingPunct="1">
              <a:defRPr/>
            </a:pPr>
            <a:r>
              <a:rPr lang="zh-CN" altLang="en-US" sz="2800" dirty="0" smtClean="0"/>
              <a:t>岩性与构造条件</a:t>
            </a:r>
          </a:p>
          <a:p>
            <a:pPr eaLnBrk="1" hangingPunct="1">
              <a:defRPr/>
            </a:pPr>
            <a:endParaRPr lang="zh-CN" altLang="en-US" sz="2800" dirty="0" smtClean="0"/>
          </a:p>
          <a:p>
            <a:pPr eaLnBrk="1" hangingPunct="1">
              <a:defRPr/>
            </a:pPr>
            <a:endParaRPr lang="zh-CN" altLang="en-US" sz="2800" dirty="0" smtClean="0"/>
          </a:p>
          <a:p>
            <a:pPr eaLnBrk="1" hangingPunct="1">
              <a:defRPr/>
            </a:pPr>
            <a:endParaRPr lang="zh-CN" altLang="en-US" sz="2800" dirty="0" smtClean="0"/>
          </a:p>
          <a:p>
            <a:pPr eaLnBrk="1" hangingPunct="1">
              <a:defRPr/>
            </a:pPr>
            <a:endParaRPr lang="en-US" altLang="zh-CN" sz="2800" dirty="0" smtClean="0"/>
          </a:p>
        </p:txBody>
      </p:sp>
      <p:graphicFrame>
        <p:nvGraphicFramePr>
          <p:cNvPr id="169988" name="Object 4"/>
          <p:cNvGraphicFramePr>
            <a:graphicFrameLocks noGrp="1" noChangeAspect="1"/>
          </p:cNvGraphicFramePr>
          <p:nvPr>
            <p:ph sz="quarter" idx="4294967295"/>
            <p:extLst>
              <p:ext uri="{D42A27DB-BD31-4B8C-83A1-F6EECF244321}">
                <p14:modId xmlns:p14="http://schemas.microsoft.com/office/powerpoint/2010/main" val="3390063087"/>
              </p:ext>
            </p:extLst>
          </p:nvPr>
        </p:nvGraphicFramePr>
        <p:xfrm>
          <a:off x="887586" y="2471738"/>
          <a:ext cx="4908550" cy="1374775"/>
        </p:xfrm>
        <a:graphic>
          <a:graphicData uri="http://schemas.openxmlformats.org/presentationml/2006/ole">
            <mc:AlternateContent xmlns:mc="http://schemas.openxmlformats.org/markup-compatibility/2006">
              <mc:Choice xmlns:v="urn:schemas-microsoft-com:vml" Requires="v">
                <p:oleObj spid="_x0000_s13554" name="Visio" r:id="rId3" imgW="5852519" imgH="1657390" progId="Visio.Drawing.6">
                  <p:embed/>
                </p:oleObj>
              </mc:Choice>
              <mc:Fallback>
                <p:oleObj name="Visio" r:id="rId3" imgW="5852519" imgH="1657390"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586" y="2471738"/>
                        <a:ext cx="4908550" cy="137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89" name="Object 5"/>
          <p:cNvGraphicFramePr>
            <a:graphicFrameLocks noGrp="1" noChangeAspect="1"/>
          </p:cNvGraphicFramePr>
          <p:nvPr>
            <p:ph sz="quarter" idx="4294967295"/>
            <p:extLst>
              <p:ext uri="{D42A27DB-BD31-4B8C-83A1-F6EECF244321}">
                <p14:modId xmlns:p14="http://schemas.microsoft.com/office/powerpoint/2010/main" val="2685674816"/>
              </p:ext>
            </p:extLst>
          </p:nvPr>
        </p:nvGraphicFramePr>
        <p:xfrm>
          <a:off x="886370" y="4849813"/>
          <a:ext cx="5557838" cy="511175"/>
        </p:xfrm>
        <a:graphic>
          <a:graphicData uri="http://schemas.openxmlformats.org/presentationml/2006/ole">
            <mc:AlternateContent xmlns:mc="http://schemas.openxmlformats.org/markup-compatibility/2006">
              <mc:Choice xmlns:v="urn:schemas-microsoft-com:vml" Requires="v">
                <p:oleObj spid="_x0000_s13555" name="Visio" r:id="rId5" imgW="6847601" imgH="573656" progId="Visio.Drawing.6">
                  <p:embed/>
                </p:oleObj>
              </mc:Choice>
              <mc:Fallback>
                <p:oleObj name="Visio" r:id="rId5" imgW="6847601" imgH="573656" progId="Visio.Drawing.6">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370" y="4849813"/>
                        <a:ext cx="55578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9990" name="Rectangle 6"/>
          <p:cNvSpPr>
            <a:spLocks noChangeArrowheads="1"/>
          </p:cNvSpPr>
          <p:nvPr/>
        </p:nvSpPr>
        <p:spPr bwMode="auto">
          <a:xfrm>
            <a:off x="358775" y="4041775"/>
            <a:ext cx="2374900" cy="457200"/>
          </a:xfrm>
          <a:prstGeom prst="rect">
            <a:avLst/>
          </a:prstGeom>
          <a:noFill/>
          <a:ln w="9525" algn="ctr">
            <a:noFill/>
            <a:miter lim="800000"/>
            <a:headEnd/>
            <a:tailEnd/>
          </a:ln>
        </p:spPr>
        <p:txBody>
          <a:bodyPr/>
          <a:lstStyle/>
          <a:p>
            <a:pPr marL="342900" indent="-342900">
              <a:lnSpc>
                <a:spcPct val="120000"/>
              </a:lnSpc>
              <a:spcBef>
                <a:spcPct val="20000"/>
              </a:spcBef>
              <a:buClr>
                <a:srgbClr val="CC0000"/>
              </a:buClr>
              <a:buFont typeface="Wingdings" pitchFamily="2" charset="2"/>
              <a:buChar char="Ø"/>
            </a:pPr>
            <a:r>
              <a:rPr kumimoji="1" lang="zh-CN" altLang="en-US" sz="2800" b="1" dirty="0"/>
              <a:t>水动力条件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69987">
                                            <p:txEl>
                                              <p:pRg st="0" end="0"/>
                                            </p:txEl>
                                          </p:spTgt>
                                        </p:tgtEl>
                                        <p:attrNameLst>
                                          <p:attrName>style.visibility</p:attrName>
                                        </p:attrNameLst>
                                      </p:cBhvr>
                                      <p:to>
                                        <p:strVal val="visible"/>
                                      </p:to>
                                    </p:set>
                                    <p:anim calcmode="lin" valueType="num">
                                      <p:cBhvr>
                                        <p:cTn id="7" dur="1000" fill="hold"/>
                                        <p:tgtEl>
                                          <p:spTgt spid="169987">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6998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6998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69988"/>
                                        </p:tgtEl>
                                        <p:attrNameLst>
                                          <p:attrName>style.visibility</p:attrName>
                                        </p:attrNameLst>
                                      </p:cBhvr>
                                      <p:to>
                                        <p:strVal val="visible"/>
                                      </p:to>
                                    </p:set>
                                    <p:animEffect transition="in" filter="slide(fromBottom)">
                                      <p:cBhvr>
                                        <p:cTn id="14" dur="500"/>
                                        <p:tgtEl>
                                          <p:spTgt spid="169988"/>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169990"/>
                                        </p:tgtEl>
                                        <p:attrNameLst>
                                          <p:attrName>style.visibility</p:attrName>
                                        </p:attrNameLst>
                                      </p:cBhvr>
                                      <p:to>
                                        <p:strVal val="visible"/>
                                      </p:to>
                                    </p:set>
                                    <p:anim calcmode="lin" valueType="num">
                                      <p:cBhvr>
                                        <p:cTn id="19" dur="1000" fill="hold"/>
                                        <p:tgtEl>
                                          <p:spTgt spid="169990"/>
                                        </p:tgtEl>
                                        <p:attrNameLst>
                                          <p:attrName>ppt_x</p:attrName>
                                        </p:attrNameLst>
                                      </p:cBhvr>
                                      <p:tavLst>
                                        <p:tav tm="0">
                                          <p:val>
                                            <p:strVal val="#ppt_x-.2"/>
                                          </p:val>
                                        </p:tav>
                                        <p:tav tm="100000">
                                          <p:val>
                                            <p:strVal val="#ppt_x"/>
                                          </p:val>
                                        </p:tav>
                                      </p:tavLst>
                                    </p:anim>
                                    <p:anim calcmode="lin" valueType="num">
                                      <p:cBhvr>
                                        <p:cTn id="20" dur="1000" fill="hold"/>
                                        <p:tgtEl>
                                          <p:spTgt spid="169990"/>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69990"/>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69989"/>
                                        </p:tgtEl>
                                        <p:attrNameLst>
                                          <p:attrName>style.visibility</p:attrName>
                                        </p:attrNameLst>
                                      </p:cBhvr>
                                      <p:to>
                                        <p:strVal val="visible"/>
                                      </p:to>
                                    </p:set>
                                    <p:animEffect transition="in" filter="slide(fromBottom)">
                                      <p:cBhvr>
                                        <p:cTn id="26" dur="500"/>
                                        <p:tgtEl>
                                          <p:spTgt spid="169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p:bldP spid="16999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a:bodyPr>
          <a:lstStyle/>
          <a:p>
            <a:pPr eaLnBrk="1" hangingPunct="1">
              <a:defRPr/>
            </a:pPr>
            <a:r>
              <a:rPr lang="zh-CN" altLang="en-US" sz="3600" b="1" dirty="0" smtClean="0"/>
              <a:t>在哪类岩石中容易发生岩溶作用？</a:t>
            </a:r>
          </a:p>
        </p:txBody>
      </p:sp>
      <p:graphicFrame>
        <p:nvGraphicFramePr>
          <p:cNvPr id="171011" name="Object 3"/>
          <p:cNvGraphicFramePr>
            <a:graphicFrameLocks noGrp="1" noChangeAspect="1"/>
          </p:cNvGraphicFramePr>
          <p:nvPr>
            <p:ph sz="quarter" idx="4294967295"/>
            <p:extLst>
              <p:ext uri="{D42A27DB-BD31-4B8C-83A1-F6EECF244321}">
                <p14:modId xmlns:p14="http://schemas.microsoft.com/office/powerpoint/2010/main" val="2715945747"/>
              </p:ext>
            </p:extLst>
          </p:nvPr>
        </p:nvGraphicFramePr>
        <p:xfrm>
          <a:off x="683568" y="1946299"/>
          <a:ext cx="3067050" cy="2828925"/>
        </p:xfrm>
        <a:graphic>
          <a:graphicData uri="http://schemas.openxmlformats.org/presentationml/2006/ole">
            <mc:AlternateContent xmlns:mc="http://schemas.openxmlformats.org/markup-compatibility/2006">
              <mc:Choice xmlns:v="urn:schemas-microsoft-com:vml" Requires="v">
                <p:oleObj spid="_x0000_s14578" name="Visio" r:id="rId3" imgW="2544542" imgH="2379878" progId="Visio.Drawing.6">
                  <p:embed/>
                </p:oleObj>
              </mc:Choice>
              <mc:Fallback>
                <p:oleObj name="Visio" r:id="rId3" imgW="2544542" imgH="2379878"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946299"/>
                        <a:ext cx="3067050"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1013" name="Object 5"/>
          <p:cNvGraphicFramePr>
            <a:graphicFrameLocks noGrp="1" noChangeAspect="1"/>
          </p:cNvGraphicFramePr>
          <p:nvPr>
            <p:ph sz="quarter" idx="4294967295"/>
            <p:extLst>
              <p:ext uri="{D42A27DB-BD31-4B8C-83A1-F6EECF244321}">
                <p14:modId xmlns:p14="http://schemas.microsoft.com/office/powerpoint/2010/main" val="1135603157"/>
              </p:ext>
            </p:extLst>
          </p:nvPr>
        </p:nvGraphicFramePr>
        <p:xfrm>
          <a:off x="4427984" y="4275162"/>
          <a:ext cx="4403725" cy="1962150"/>
        </p:xfrm>
        <a:graphic>
          <a:graphicData uri="http://schemas.openxmlformats.org/presentationml/2006/ole">
            <mc:AlternateContent xmlns:mc="http://schemas.openxmlformats.org/markup-compatibility/2006">
              <mc:Choice xmlns:v="urn:schemas-microsoft-com:vml" Requires="v">
                <p:oleObj spid="_x0000_s14579" name="Visio" r:id="rId5" imgW="4875366" imgH="2199256" progId="Visio.Drawing.6">
                  <p:embed/>
                </p:oleObj>
              </mc:Choice>
              <mc:Fallback>
                <p:oleObj name="Visio" r:id="rId5" imgW="4875366" imgH="2199256" progId="Visio.Drawing.6">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4275162"/>
                        <a:ext cx="44037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1" name="Rectangle 4"/>
          <p:cNvSpPr>
            <a:spLocks noChangeArrowheads="1"/>
          </p:cNvSpPr>
          <p:nvPr/>
        </p:nvSpPr>
        <p:spPr bwMode="auto">
          <a:xfrm>
            <a:off x="6156325" y="92075"/>
            <a:ext cx="2733675" cy="461665"/>
          </a:xfrm>
          <a:prstGeom prst="rect">
            <a:avLst/>
          </a:prstGeom>
          <a:noFill/>
          <a:ln w="9525" algn="ctr">
            <a:noFill/>
            <a:miter lim="800000"/>
            <a:headEnd/>
            <a:tailEnd/>
          </a:ln>
        </p:spPr>
        <p:txBody>
          <a:bodyPr>
            <a:spAutoFit/>
          </a:bodyPr>
          <a:lstStyle/>
          <a:p>
            <a:pPr algn="r"/>
            <a:r>
              <a:rPr kumimoji="1" lang="zh-CN" altLang="en-US" sz="2400" b="1" i="1" dirty="0">
                <a:solidFill>
                  <a:srgbClr val="0000FF"/>
                </a:solidFill>
                <a:latin typeface="Times New Roman" pitchFamily="18" charset="0"/>
              </a:rPr>
              <a:t>岩性与构造条件</a:t>
            </a:r>
          </a:p>
        </p:txBody>
      </p:sp>
      <p:grpSp>
        <p:nvGrpSpPr>
          <p:cNvPr id="2" name="Group 6"/>
          <p:cNvGrpSpPr>
            <a:grpSpLocks/>
          </p:cNvGrpSpPr>
          <p:nvPr/>
        </p:nvGrpSpPr>
        <p:grpSpPr bwMode="auto">
          <a:xfrm>
            <a:off x="3779912" y="1808187"/>
            <a:ext cx="955675" cy="2967037"/>
            <a:chOff x="2596" y="1003"/>
            <a:chExt cx="602" cy="1869"/>
          </a:xfrm>
        </p:grpSpPr>
        <p:sp>
          <p:nvSpPr>
            <p:cNvPr id="14344" name="AutoShape 7"/>
            <p:cNvSpPr>
              <a:spLocks noChangeArrowheads="1"/>
            </p:cNvSpPr>
            <p:nvPr/>
          </p:nvSpPr>
          <p:spPr bwMode="auto">
            <a:xfrm>
              <a:off x="2596" y="1094"/>
              <a:ext cx="204" cy="1778"/>
            </a:xfrm>
            <a:prstGeom prst="downArrow">
              <a:avLst>
                <a:gd name="adj1" fmla="val 50000"/>
                <a:gd name="adj2" fmla="val 217892"/>
              </a:avLst>
            </a:prstGeom>
            <a:gradFill rotWithShape="1">
              <a:gsLst>
                <a:gs pos="0">
                  <a:srgbClr val="FFCC99"/>
                </a:gs>
                <a:gs pos="100000">
                  <a:srgbClr val="FF6600"/>
                </a:gs>
              </a:gsLst>
              <a:lin ang="5400000" scaled="1"/>
            </a:gradFill>
            <a:ln w="9525">
              <a:solidFill>
                <a:schemeClr val="tx1"/>
              </a:solidFill>
              <a:miter lim="800000"/>
              <a:headEnd/>
              <a:tailEnd/>
            </a:ln>
          </p:spPr>
          <p:txBody>
            <a:bodyPr anchor="ctr">
              <a:spAutoFit/>
            </a:bodyPr>
            <a:lstStyle/>
            <a:p>
              <a:endParaRPr lang="zh-CN" altLang="en-US"/>
            </a:p>
          </p:txBody>
        </p:sp>
        <p:sp>
          <p:nvSpPr>
            <p:cNvPr id="14345" name="Text Box 8"/>
            <p:cNvSpPr txBox="1">
              <a:spLocks noChangeArrowheads="1"/>
            </p:cNvSpPr>
            <p:nvPr/>
          </p:nvSpPr>
          <p:spPr bwMode="auto">
            <a:xfrm>
              <a:off x="2722" y="1003"/>
              <a:ext cx="476" cy="288"/>
            </a:xfrm>
            <a:prstGeom prst="rect">
              <a:avLst/>
            </a:prstGeom>
            <a:noFill/>
            <a:ln w="9525">
              <a:noFill/>
              <a:miter lim="800000"/>
              <a:headEnd/>
              <a:tailEnd/>
            </a:ln>
          </p:spPr>
          <p:txBody>
            <a:bodyPr>
              <a:spAutoFit/>
            </a:bodyPr>
            <a:lstStyle/>
            <a:p>
              <a:pPr>
                <a:spcBef>
                  <a:spcPct val="50000"/>
                </a:spcBef>
              </a:pPr>
              <a:r>
                <a:rPr kumimoji="1" lang="zh-CN" altLang="en-US" sz="2400" b="1">
                  <a:solidFill>
                    <a:srgbClr val="800000"/>
                  </a:solidFill>
                  <a:latin typeface="Times New Roman" pitchFamily="18" charset="0"/>
                  <a:ea typeface="黑体" pitchFamily="2" charset="-122"/>
                </a:rPr>
                <a:t>高</a:t>
              </a:r>
            </a:p>
          </p:txBody>
        </p:sp>
        <p:sp>
          <p:nvSpPr>
            <p:cNvPr id="14346" name="Text Box 9"/>
            <p:cNvSpPr txBox="1">
              <a:spLocks noChangeArrowheads="1"/>
            </p:cNvSpPr>
            <p:nvPr/>
          </p:nvSpPr>
          <p:spPr bwMode="auto">
            <a:xfrm>
              <a:off x="2721" y="2484"/>
              <a:ext cx="340" cy="288"/>
            </a:xfrm>
            <a:prstGeom prst="rect">
              <a:avLst/>
            </a:prstGeom>
            <a:noFill/>
            <a:ln w="9525" algn="ctr">
              <a:noFill/>
              <a:miter lim="800000"/>
              <a:headEnd/>
              <a:tailEnd/>
            </a:ln>
          </p:spPr>
          <p:txBody>
            <a:bodyPr>
              <a:spAutoFit/>
            </a:bodyPr>
            <a:lstStyle/>
            <a:p>
              <a:pPr>
                <a:spcBef>
                  <a:spcPct val="50000"/>
                </a:spcBef>
              </a:pPr>
              <a:r>
                <a:rPr kumimoji="1" lang="zh-CN" altLang="en-US" sz="2400" b="1">
                  <a:solidFill>
                    <a:srgbClr val="800000"/>
                  </a:solidFill>
                  <a:latin typeface="Times New Roman" pitchFamily="18" charset="0"/>
                  <a:ea typeface="黑体" pitchFamily="2" charset="-122"/>
                </a:rPr>
                <a:t>低</a:t>
              </a:r>
            </a:p>
          </p:txBody>
        </p:sp>
      </p:grpSp>
      <p:sp>
        <p:nvSpPr>
          <p:cNvPr id="171018" name="Rectangle 10"/>
          <p:cNvSpPr>
            <a:spLocks noChangeArrowheads="1"/>
          </p:cNvSpPr>
          <p:nvPr/>
        </p:nvSpPr>
        <p:spPr bwMode="auto">
          <a:xfrm>
            <a:off x="7092280" y="4190544"/>
            <a:ext cx="611188" cy="641350"/>
          </a:xfrm>
          <a:prstGeom prst="rect">
            <a:avLst/>
          </a:prstGeom>
          <a:noFill/>
          <a:ln w="9525">
            <a:noFill/>
            <a:miter lim="800000"/>
            <a:headEnd/>
            <a:tailEnd/>
          </a:ln>
        </p:spPr>
        <p:txBody>
          <a:bodyPr>
            <a:spAutoFit/>
          </a:bodyPr>
          <a:lstStyle/>
          <a:p>
            <a:r>
              <a:rPr kumimoji="1" lang="en-US" altLang="zh-CN" b="1" dirty="0">
                <a:solidFill>
                  <a:srgbClr val="FF0000"/>
                </a:solidFill>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71011"/>
                                        </p:tgtEl>
                                        <p:attrNameLst>
                                          <p:attrName>style.visibility</p:attrName>
                                        </p:attrNameLst>
                                      </p:cBhvr>
                                      <p:to>
                                        <p:strVal val="visible"/>
                                      </p:to>
                                    </p:set>
                                    <p:anim calcmode="lin" valueType="num">
                                      <p:cBhvr>
                                        <p:cTn id="7" dur="1000" fill="hold"/>
                                        <p:tgtEl>
                                          <p:spTgt spid="171011"/>
                                        </p:tgtEl>
                                        <p:attrNameLst>
                                          <p:attrName>ppt_x</p:attrName>
                                        </p:attrNameLst>
                                      </p:cBhvr>
                                      <p:tavLst>
                                        <p:tav tm="0">
                                          <p:val>
                                            <p:strVal val="#ppt_x-.2"/>
                                          </p:val>
                                        </p:tav>
                                        <p:tav tm="100000">
                                          <p:val>
                                            <p:strVal val="#ppt_x"/>
                                          </p:val>
                                        </p:tav>
                                      </p:tavLst>
                                    </p:anim>
                                    <p:anim calcmode="lin" valueType="num">
                                      <p:cBhvr>
                                        <p:cTn id="8" dur="1000" fill="hold"/>
                                        <p:tgtEl>
                                          <p:spTgt spid="17101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710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2000" fill="hold"/>
                                        <p:tgtEl>
                                          <p:spTgt spid="2"/>
                                        </p:tgtEl>
                                        <p:attrNameLst>
                                          <p:attrName>ppt_x</p:attrName>
                                        </p:attrNameLst>
                                      </p:cBhvr>
                                      <p:tavLst>
                                        <p:tav tm="0">
                                          <p:val>
                                            <p:strVal val="#ppt_x"/>
                                          </p:val>
                                        </p:tav>
                                        <p:tav tm="100000">
                                          <p:val>
                                            <p:strVal val="#ppt_x"/>
                                          </p:val>
                                        </p:tav>
                                      </p:tavLst>
                                    </p:anim>
                                    <p:anim calcmode="lin" valueType="num">
                                      <p:cBhvr additive="base">
                                        <p:cTn id="15" dur="2000" fill="hold"/>
                                        <p:tgtEl>
                                          <p:spTgt spid="2"/>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71013"/>
                                        </p:tgtEl>
                                        <p:attrNameLst>
                                          <p:attrName>style.visibility</p:attrName>
                                        </p:attrNameLst>
                                      </p:cBhvr>
                                      <p:to>
                                        <p:strVal val="visible"/>
                                      </p:to>
                                    </p:set>
                                    <p:anim calcmode="lin" valueType="num">
                                      <p:cBhvr>
                                        <p:cTn id="20" dur="1000" fill="hold"/>
                                        <p:tgtEl>
                                          <p:spTgt spid="171013"/>
                                        </p:tgtEl>
                                        <p:attrNameLst>
                                          <p:attrName>ppt_w</p:attrName>
                                        </p:attrNameLst>
                                      </p:cBhvr>
                                      <p:tavLst>
                                        <p:tav tm="0">
                                          <p:val>
                                            <p:strVal val="#ppt_w*0.70"/>
                                          </p:val>
                                        </p:tav>
                                        <p:tav tm="100000">
                                          <p:val>
                                            <p:strVal val="#ppt_w"/>
                                          </p:val>
                                        </p:tav>
                                      </p:tavLst>
                                    </p:anim>
                                    <p:anim calcmode="lin" valueType="num">
                                      <p:cBhvr>
                                        <p:cTn id="21" dur="1000" fill="hold"/>
                                        <p:tgtEl>
                                          <p:spTgt spid="171013"/>
                                        </p:tgtEl>
                                        <p:attrNameLst>
                                          <p:attrName>ppt_h</p:attrName>
                                        </p:attrNameLst>
                                      </p:cBhvr>
                                      <p:tavLst>
                                        <p:tav tm="0">
                                          <p:val>
                                            <p:strVal val="#ppt_h"/>
                                          </p:val>
                                        </p:tav>
                                        <p:tav tm="100000">
                                          <p:val>
                                            <p:strVal val="#ppt_h"/>
                                          </p:val>
                                        </p:tav>
                                      </p:tavLst>
                                    </p:anim>
                                    <p:animEffect transition="in" filter="fade">
                                      <p:cBhvr>
                                        <p:cTn id="22" dur="1000"/>
                                        <p:tgtEl>
                                          <p:spTgt spid="17101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grpId="0" nodeType="clickEffect">
                                  <p:stCondLst>
                                    <p:cond delay="0"/>
                                  </p:stCondLst>
                                  <p:childTnLst>
                                    <p:set>
                                      <p:cBhvr>
                                        <p:cTn id="26" dur="1" fill="hold">
                                          <p:stCondLst>
                                            <p:cond delay="0"/>
                                          </p:stCondLst>
                                        </p:cTn>
                                        <p:tgtEl>
                                          <p:spTgt spid="171018"/>
                                        </p:tgtEl>
                                        <p:attrNameLst>
                                          <p:attrName>style.visibility</p:attrName>
                                        </p:attrNameLst>
                                      </p:cBhvr>
                                      <p:to>
                                        <p:strVal val="visible"/>
                                      </p:to>
                                    </p:set>
                                    <p:anim calcmode="lin" valueType="num">
                                      <p:cBhvr>
                                        <p:cTn id="27" dur="500" fill="hold"/>
                                        <p:tgtEl>
                                          <p:spTgt spid="171018"/>
                                        </p:tgtEl>
                                        <p:attrNameLst>
                                          <p:attrName>ppt_w</p:attrName>
                                        </p:attrNameLst>
                                      </p:cBhvr>
                                      <p:tavLst>
                                        <p:tav tm="0">
                                          <p:val>
                                            <p:fltVal val="0"/>
                                          </p:val>
                                        </p:tav>
                                        <p:tav tm="100000">
                                          <p:val>
                                            <p:strVal val="#ppt_w"/>
                                          </p:val>
                                        </p:tav>
                                      </p:tavLst>
                                    </p:anim>
                                    <p:anim calcmode="lin" valueType="num">
                                      <p:cBhvr>
                                        <p:cTn id="28" dur="500" fill="hold"/>
                                        <p:tgtEl>
                                          <p:spTgt spid="171018"/>
                                        </p:tgtEl>
                                        <p:attrNameLst>
                                          <p:attrName>ppt_h</p:attrName>
                                        </p:attrNameLst>
                                      </p:cBhvr>
                                      <p:tavLst>
                                        <p:tav tm="0">
                                          <p:val>
                                            <p:fltVal val="0"/>
                                          </p:val>
                                        </p:tav>
                                        <p:tav tm="100000">
                                          <p:val>
                                            <p:strVal val="#ppt_h"/>
                                          </p:val>
                                        </p:tav>
                                      </p:tavLst>
                                    </p:anim>
                                    <p:animEffect transition="in" filter="fade">
                                      <p:cBhvr>
                                        <p:cTn id="29" dur="500"/>
                                        <p:tgtEl>
                                          <p:spTgt spid="171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defRPr/>
            </a:pPr>
            <a:r>
              <a:rPr lang="zh-CN" altLang="en-US" sz="4000" b="1" smtClean="0"/>
              <a:t>哪类地质构造中容易产生岩溶作用？</a:t>
            </a:r>
          </a:p>
        </p:txBody>
      </p:sp>
      <p:graphicFrame>
        <p:nvGraphicFramePr>
          <p:cNvPr id="15362" name="Object 3"/>
          <p:cNvGraphicFramePr>
            <a:graphicFrameLocks noGrp="1" noChangeAspect="1"/>
          </p:cNvGraphicFramePr>
          <p:nvPr>
            <p:ph idx="1"/>
            <p:extLst>
              <p:ext uri="{D42A27DB-BD31-4B8C-83A1-F6EECF244321}">
                <p14:modId xmlns:p14="http://schemas.microsoft.com/office/powerpoint/2010/main" val="588315895"/>
              </p:ext>
            </p:extLst>
          </p:nvPr>
        </p:nvGraphicFramePr>
        <p:xfrm>
          <a:off x="715962" y="2780929"/>
          <a:ext cx="2343870" cy="748820"/>
        </p:xfrm>
        <a:graphic>
          <a:graphicData uri="http://schemas.openxmlformats.org/presentationml/2006/ole">
            <mc:AlternateContent xmlns:mc="http://schemas.openxmlformats.org/markup-compatibility/2006">
              <mc:Choice xmlns:v="urn:schemas-microsoft-com:vml" Requires="v">
                <p:oleObj spid="_x0000_s15722" name="Visio" r:id="rId3" imgW="1833820" imgH="585938" progId="Visio.Drawing.6">
                  <p:embed/>
                </p:oleObj>
              </mc:Choice>
              <mc:Fallback>
                <p:oleObj name="Visio" r:id="rId3" imgW="1833820" imgH="585938"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 y="2780929"/>
                        <a:ext cx="2343870" cy="748820"/>
                      </a:xfrm>
                      <a:prstGeom prst="rect">
                        <a:avLst/>
                      </a:prstGeom>
                      <a:noFill/>
                      <a:extLst/>
                    </p:spPr>
                  </p:pic>
                </p:oleObj>
              </mc:Fallback>
            </mc:AlternateContent>
          </a:graphicData>
        </a:graphic>
      </p:graphicFrame>
      <p:graphicFrame>
        <p:nvGraphicFramePr>
          <p:cNvPr id="15363" name="Object 4"/>
          <p:cNvGraphicFramePr>
            <a:graphicFrameLocks noGrp="1" noChangeAspect="1"/>
          </p:cNvGraphicFramePr>
          <p:nvPr>
            <p:ph sz="quarter" idx="4294967295"/>
            <p:extLst>
              <p:ext uri="{D42A27DB-BD31-4B8C-83A1-F6EECF244321}">
                <p14:modId xmlns:p14="http://schemas.microsoft.com/office/powerpoint/2010/main" val="371954466"/>
              </p:ext>
            </p:extLst>
          </p:nvPr>
        </p:nvGraphicFramePr>
        <p:xfrm>
          <a:off x="715962" y="1808162"/>
          <a:ext cx="5556250" cy="754063"/>
        </p:xfrm>
        <a:graphic>
          <a:graphicData uri="http://schemas.openxmlformats.org/presentationml/2006/ole">
            <mc:AlternateContent xmlns:mc="http://schemas.openxmlformats.org/markup-compatibility/2006">
              <mc:Choice xmlns:v="urn:schemas-microsoft-com:vml" Requires="v">
                <p:oleObj spid="_x0000_s15723" name="Visio" r:id="rId5" imgW="4267559" imgH="585938" progId="Visio.Drawing.6">
                  <p:embed/>
                </p:oleObj>
              </mc:Choice>
              <mc:Fallback>
                <p:oleObj name="Visio" r:id="rId5" imgW="4267559" imgH="585938"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62" y="1808162"/>
                        <a:ext cx="5556250"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6"/>
          <p:cNvGraphicFramePr>
            <a:graphicFrameLocks noGrp="1" noChangeAspect="1"/>
          </p:cNvGraphicFramePr>
          <p:nvPr>
            <p:ph sz="quarter" idx="4294967295"/>
            <p:extLst>
              <p:ext uri="{D42A27DB-BD31-4B8C-83A1-F6EECF244321}">
                <p14:modId xmlns:p14="http://schemas.microsoft.com/office/powerpoint/2010/main" val="4002176666"/>
              </p:ext>
            </p:extLst>
          </p:nvPr>
        </p:nvGraphicFramePr>
        <p:xfrm>
          <a:off x="683568" y="3770061"/>
          <a:ext cx="6120680" cy="781580"/>
        </p:xfrm>
        <a:graphic>
          <a:graphicData uri="http://schemas.openxmlformats.org/presentationml/2006/ole">
            <mc:AlternateContent xmlns:mc="http://schemas.openxmlformats.org/markup-compatibility/2006">
              <mc:Choice xmlns:v="urn:schemas-microsoft-com:vml" Requires="v">
                <p:oleObj spid="_x0000_s15724" name="Visio" r:id="rId7" imgW="4518570" imgH="585938" progId="Visio.Drawing.6">
                  <p:embed/>
                </p:oleObj>
              </mc:Choice>
              <mc:Fallback>
                <p:oleObj name="Visio" r:id="rId7" imgW="4518570" imgH="585938" progId="Visio.Drawing.6">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68" y="3770061"/>
                        <a:ext cx="6120680" cy="781580"/>
                      </a:xfrm>
                      <a:prstGeom prst="rect">
                        <a:avLst/>
                      </a:prstGeom>
                      <a:noFill/>
                      <a:extLst/>
                    </p:spPr>
                  </p:pic>
                </p:oleObj>
              </mc:Fallback>
            </mc:AlternateContent>
          </a:graphicData>
        </a:graphic>
      </p:graphicFrame>
      <p:sp>
        <p:nvSpPr>
          <p:cNvPr id="15366" name="Rectangle 5"/>
          <p:cNvSpPr>
            <a:spLocks noChangeArrowheads="1"/>
          </p:cNvSpPr>
          <p:nvPr/>
        </p:nvSpPr>
        <p:spPr bwMode="auto">
          <a:xfrm>
            <a:off x="6156325" y="92075"/>
            <a:ext cx="2733675" cy="400110"/>
          </a:xfrm>
          <a:prstGeom prst="rect">
            <a:avLst/>
          </a:prstGeom>
          <a:noFill/>
          <a:ln w="9525" algn="ctr">
            <a:noFill/>
            <a:miter lim="800000"/>
            <a:headEnd/>
            <a:tailEnd/>
          </a:ln>
        </p:spPr>
        <p:txBody>
          <a:bodyPr>
            <a:spAutoFit/>
          </a:bodyPr>
          <a:lstStyle/>
          <a:p>
            <a:pPr algn="r"/>
            <a:r>
              <a:rPr kumimoji="1" lang="zh-CN" altLang="en-US" sz="2000" b="1" i="1" dirty="0">
                <a:solidFill>
                  <a:srgbClr val="0000FF"/>
                </a:solidFill>
                <a:latin typeface="Times New Roman" pitchFamily="18" charset="0"/>
              </a:rPr>
              <a:t>岩性与构造条件</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pPr eaLnBrk="1" hangingPunct="1">
              <a:defRPr/>
            </a:pPr>
            <a:r>
              <a:rPr lang="zh-CN" altLang="en-US" b="1" smtClean="0"/>
              <a:t>水动力条件</a:t>
            </a:r>
          </a:p>
        </p:txBody>
      </p:sp>
      <p:graphicFrame>
        <p:nvGraphicFramePr>
          <p:cNvPr id="173059" name="Object 3"/>
          <p:cNvGraphicFramePr>
            <a:graphicFrameLocks noGrp="1" noChangeAspect="1"/>
          </p:cNvGraphicFramePr>
          <p:nvPr>
            <p:ph idx="1"/>
            <p:extLst>
              <p:ext uri="{D42A27DB-BD31-4B8C-83A1-F6EECF244321}">
                <p14:modId xmlns:p14="http://schemas.microsoft.com/office/powerpoint/2010/main" val="929603130"/>
              </p:ext>
            </p:extLst>
          </p:nvPr>
        </p:nvGraphicFramePr>
        <p:xfrm>
          <a:off x="683568" y="4323455"/>
          <a:ext cx="3186454" cy="683605"/>
        </p:xfrm>
        <a:graphic>
          <a:graphicData uri="http://schemas.openxmlformats.org/presentationml/2006/ole">
            <mc:AlternateContent xmlns:mc="http://schemas.openxmlformats.org/markup-compatibility/2006">
              <mc:Choice xmlns:v="urn:schemas-microsoft-com:vml" Requires="v">
                <p:oleObj spid="_x0000_s16866" name="Visio" r:id="rId3" imgW="2730291" imgH="585938" progId="Visio.Drawing.6">
                  <p:embed/>
                </p:oleObj>
              </mc:Choice>
              <mc:Fallback>
                <p:oleObj name="Visio" r:id="rId3" imgW="2730291" imgH="585938"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323455"/>
                        <a:ext cx="3186454" cy="683605"/>
                      </a:xfrm>
                      <a:prstGeom prst="rect">
                        <a:avLst/>
                      </a:prstGeom>
                      <a:noFill/>
                      <a:extLst/>
                    </p:spPr>
                  </p:pic>
                </p:oleObj>
              </mc:Fallback>
            </mc:AlternateContent>
          </a:graphicData>
        </a:graphic>
      </p:graphicFrame>
      <p:graphicFrame>
        <p:nvGraphicFramePr>
          <p:cNvPr id="173060" name="Object 4"/>
          <p:cNvGraphicFramePr>
            <a:graphicFrameLocks noGrp="1" noChangeAspect="1"/>
          </p:cNvGraphicFramePr>
          <p:nvPr>
            <p:ph sz="quarter" idx="4294967295"/>
            <p:extLst>
              <p:ext uri="{D42A27DB-BD31-4B8C-83A1-F6EECF244321}">
                <p14:modId xmlns:p14="http://schemas.microsoft.com/office/powerpoint/2010/main" val="1392011166"/>
              </p:ext>
            </p:extLst>
          </p:nvPr>
        </p:nvGraphicFramePr>
        <p:xfrm>
          <a:off x="1187624" y="5108153"/>
          <a:ext cx="4968875" cy="1273175"/>
        </p:xfrm>
        <a:graphic>
          <a:graphicData uri="http://schemas.openxmlformats.org/presentationml/2006/ole">
            <mc:AlternateContent xmlns:mc="http://schemas.openxmlformats.org/markup-compatibility/2006">
              <mc:Choice xmlns:v="urn:schemas-microsoft-com:vml" Requires="v">
                <p:oleObj spid="_x0000_s16867" name="Visio" r:id="rId5" imgW="5048564" imgH="1293255" progId="Visio.Drawing.6">
                  <p:embed/>
                </p:oleObj>
              </mc:Choice>
              <mc:Fallback>
                <p:oleObj name="Visio" r:id="rId5" imgW="5048564" imgH="1293255"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5108153"/>
                        <a:ext cx="4968875" cy="127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1" name="Object 5"/>
          <p:cNvGraphicFramePr>
            <a:graphicFrameLocks noGrp="1" noChangeAspect="1"/>
          </p:cNvGraphicFramePr>
          <p:nvPr>
            <p:ph sz="quarter" idx="4294967295"/>
            <p:extLst>
              <p:ext uri="{D42A27DB-BD31-4B8C-83A1-F6EECF244321}">
                <p14:modId xmlns:p14="http://schemas.microsoft.com/office/powerpoint/2010/main" val="25679445"/>
              </p:ext>
            </p:extLst>
          </p:nvPr>
        </p:nvGraphicFramePr>
        <p:xfrm>
          <a:off x="683568" y="1804988"/>
          <a:ext cx="3024336" cy="640909"/>
        </p:xfrm>
        <a:graphic>
          <a:graphicData uri="http://schemas.openxmlformats.org/presentationml/2006/ole">
            <mc:AlternateContent xmlns:mc="http://schemas.openxmlformats.org/markup-compatibility/2006">
              <mc:Choice xmlns:v="urn:schemas-microsoft-com:vml" Requires="v">
                <p:oleObj spid="_x0000_s16868" name="Visio" r:id="rId7" imgW="2730291" imgH="585938" progId="Visio.Drawing.6">
                  <p:embed/>
                </p:oleObj>
              </mc:Choice>
              <mc:Fallback>
                <p:oleObj name="Visio" r:id="rId7" imgW="2730291" imgH="585938" progId="Visio.Drawing.6">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68" y="1804988"/>
                        <a:ext cx="3024336" cy="640909"/>
                      </a:xfrm>
                      <a:prstGeom prst="rect">
                        <a:avLst/>
                      </a:prstGeom>
                      <a:noFill/>
                      <a:ln>
                        <a:noFill/>
                      </a:ln>
                      <a:effectLst/>
                      <a:extLst/>
                    </p:spPr>
                  </p:pic>
                </p:oleObj>
              </mc:Fallback>
            </mc:AlternateContent>
          </a:graphicData>
        </a:graphic>
      </p:graphicFrame>
      <p:graphicFrame>
        <p:nvGraphicFramePr>
          <p:cNvPr id="173063" name="Object 7"/>
          <p:cNvGraphicFramePr>
            <a:graphicFrameLocks noGrp="1" noChangeAspect="1"/>
          </p:cNvGraphicFramePr>
          <p:nvPr>
            <p:ph sz="quarter" idx="4294967295"/>
            <p:extLst>
              <p:ext uri="{D42A27DB-BD31-4B8C-83A1-F6EECF244321}">
                <p14:modId xmlns:p14="http://schemas.microsoft.com/office/powerpoint/2010/main" val="428621667"/>
              </p:ext>
            </p:extLst>
          </p:nvPr>
        </p:nvGraphicFramePr>
        <p:xfrm>
          <a:off x="1043608" y="2577349"/>
          <a:ext cx="2743200" cy="1270000"/>
        </p:xfrm>
        <a:graphic>
          <a:graphicData uri="http://schemas.openxmlformats.org/presentationml/2006/ole">
            <mc:AlternateContent xmlns:mc="http://schemas.openxmlformats.org/markup-compatibility/2006">
              <mc:Choice xmlns:v="urn:schemas-microsoft-com:vml" Requires="v">
                <p:oleObj spid="_x0000_s16869" name="Visio" r:id="rId9" imgW="2717740" imgH="1275193" progId="Visio.Drawing.6">
                  <p:embed/>
                </p:oleObj>
              </mc:Choice>
              <mc:Fallback>
                <p:oleObj name="Visio" r:id="rId9" imgW="2717740" imgH="1275193" progId="Visio.Drawing.6">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608" y="2577349"/>
                        <a:ext cx="2743200"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Rectangle 6"/>
          <p:cNvSpPr>
            <a:spLocks noChangeArrowheads="1"/>
          </p:cNvSpPr>
          <p:nvPr/>
        </p:nvSpPr>
        <p:spPr bwMode="auto">
          <a:xfrm>
            <a:off x="5327650" y="92075"/>
            <a:ext cx="3562350" cy="519113"/>
          </a:xfrm>
          <a:prstGeom prst="rect">
            <a:avLst/>
          </a:prstGeom>
          <a:noFill/>
          <a:ln w="9525" algn="ctr">
            <a:noFill/>
            <a:miter lim="800000"/>
            <a:headEnd/>
            <a:tailEnd/>
          </a:ln>
        </p:spPr>
        <p:txBody>
          <a:bodyPr>
            <a:spAutoFit/>
          </a:bodyPr>
          <a:lstStyle/>
          <a:p>
            <a:r>
              <a:rPr kumimoji="1" lang="zh-CN" altLang="en-US" sz="2800" b="1" i="1">
                <a:solidFill>
                  <a:srgbClr val="66FFFF"/>
                </a:solidFill>
                <a:latin typeface="Times New Roman" pitchFamily="18" charset="0"/>
              </a:rPr>
              <a:t>岩溶地貌的主导因素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3059"/>
                                        </p:tgtEl>
                                        <p:attrNameLst>
                                          <p:attrName>style.visibility</p:attrName>
                                        </p:attrNameLst>
                                      </p:cBhvr>
                                      <p:to>
                                        <p:strVal val="visible"/>
                                      </p:to>
                                    </p:set>
                                    <p:animEffect transition="in" filter="dissolve">
                                      <p:cBhvr>
                                        <p:cTn id="7" dur="500"/>
                                        <p:tgtEl>
                                          <p:spTgt spid="17305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73060"/>
                                        </p:tgtEl>
                                        <p:attrNameLst>
                                          <p:attrName>style.visibility</p:attrName>
                                        </p:attrNameLst>
                                      </p:cBhvr>
                                      <p:to>
                                        <p:strVal val="visible"/>
                                      </p:to>
                                    </p:set>
                                    <p:animEffect transition="in" filter="slide(fromLeft)">
                                      <p:cBhvr>
                                        <p:cTn id="12" dur="2000"/>
                                        <p:tgtEl>
                                          <p:spTgt spid="1730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3061"/>
                                        </p:tgtEl>
                                        <p:attrNameLst>
                                          <p:attrName>style.visibility</p:attrName>
                                        </p:attrNameLst>
                                      </p:cBhvr>
                                      <p:to>
                                        <p:strVal val="visible"/>
                                      </p:to>
                                    </p:set>
                                    <p:animEffect transition="in" filter="dissolve">
                                      <p:cBhvr>
                                        <p:cTn id="17" dur="500"/>
                                        <p:tgtEl>
                                          <p:spTgt spid="17306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73063"/>
                                        </p:tgtEl>
                                        <p:attrNameLst>
                                          <p:attrName>style.visibility</p:attrName>
                                        </p:attrNameLst>
                                      </p:cBhvr>
                                      <p:to>
                                        <p:strVal val="visible"/>
                                      </p:to>
                                    </p:set>
                                    <p:animEffect transition="in" filter="slide(fromLeft)">
                                      <p:cBhvr>
                                        <p:cTn id="22" dur="2000"/>
                                        <p:tgtEl>
                                          <p:spTgt spid="173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normAutofit fontScale="90000"/>
          </a:bodyPr>
          <a:lstStyle/>
          <a:p>
            <a:pPr eaLnBrk="1" hangingPunct="1">
              <a:defRPr/>
            </a:pPr>
            <a:r>
              <a:rPr lang="en-US" altLang="zh-CN" sz="4000" b="1" dirty="0" smtClean="0"/>
              <a:t>7.4.3 </a:t>
            </a:r>
            <a:r>
              <a:rPr lang="zh-CN" altLang="en-US" sz="4000" b="1" dirty="0" smtClean="0">
                <a:latin typeface="华文仿宋" pitchFamily="2" charset="-122"/>
              </a:rPr>
              <a:t>不同的岩溶地貌是怎样形成的？</a:t>
            </a:r>
          </a:p>
        </p:txBody>
      </p:sp>
      <p:graphicFrame>
        <p:nvGraphicFramePr>
          <p:cNvPr id="174083" name="Object 3"/>
          <p:cNvGraphicFramePr>
            <a:graphicFrameLocks noGrp="1" noChangeAspect="1"/>
          </p:cNvGraphicFramePr>
          <p:nvPr>
            <p:ph idx="1"/>
            <p:extLst>
              <p:ext uri="{D42A27DB-BD31-4B8C-83A1-F6EECF244321}">
                <p14:modId xmlns:p14="http://schemas.microsoft.com/office/powerpoint/2010/main" val="2132188786"/>
              </p:ext>
            </p:extLst>
          </p:nvPr>
        </p:nvGraphicFramePr>
        <p:xfrm>
          <a:off x="827584" y="1844824"/>
          <a:ext cx="3986332" cy="3528392"/>
        </p:xfrm>
        <a:graphic>
          <a:graphicData uri="http://schemas.openxmlformats.org/presentationml/2006/ole">
            <mc:AlternateContent xmlns:mc="http://schemas.openxmlformats.org/markup-compatibility/2006">
              <mc:Choice xmlns:v="urn:schemas-microsoft-com:vml" Requires="v">
                <p:oleObj spid="_x0000_s17530" name="Visio" r:id="rId3" imgW="3371447" imgH="2984602" progId="Visio.Drawing.6">
                  <p:embed/>
                </p:oleObj>
              </mc:Choice>
              <mc:Fallback>
                <p:oleObj name="Visio" r:id="rId3" imgW="3371447" imgH="2984602"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844824"/>
                        <a:ext cx="3986332" cy="3528392"/>
                      </a:xfrm>
                      <a:prstGeom prst="rect">
                        <a:avLst/>
                      </a:prstGeom>
                      <a:noFill/>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083"/>
                                        </p:tgtEl>
                                        <p:attrNameLst>
                                          <p:attrName>style.visibility</p:attrName>
                                        </p:attrNameLst>
                                      </p:cBhvr>
                                      <p:to>
                                        <p:strVal val="visible"/>
                                      </p:to>
                                    </p:set>
                                    <p:animEffect transition="in" filter="wipe(left)">
                                      <p:cBhvr>
                                        <p:cTn id="7" dur="1000"/>
                                        <p:tgtEl>
                                          <p:spTgt spid="17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rd080"/>
          <p:cNvPicPr>
            <a:picLocks noChangeAspect="1" noChangeArrowheads="1"/>
          </p:cNvPicPr>
          <p:nvPr/>
        </p:nvPicPr>
        <p:blipFill>
          <a:blip r:embed="rId3"/>
          <a:srcRect/>
          <a:stretch>
            <a:fillRect/>
          </a:stretch>
        </p:blipFill>
        <p:spPr bwMode="auto">
          <a:xfrm>
            <a:off x="-288925" y="-242888"/>
            <a:ext cx="9756775" cy="7343776"/>
          </a:xfrm>
          <a:prstGeom prst="rect">
            <a:avLst/>
          </a:prstGeom>
          <a:noFill/>
          <a:ln w="9525">
            <a:noFill/>
            <a:miter lim="800000"/>
            <a:headEnd/>
            <a:tailEnd/>
          </a:ln>
        </p:spPr>
      </p:pic>
      <p:sp>
        <p:nvSpPr>
          <p:cNvPr id="96259" name="Rectangle 3"/>
          <p:cNvSpPr>
            <a:spLocks noChangeArrowheads="1"/>
          </p:cNvSpPr>
          <p:nvPr/>
        </p:nvSpPr>
        <p:spPr bwMode="auto">
          <a:xfrm>
            <a:off x="6084888" y="101600"/>
            <a:ext cx="3094037" cy="528638"/>
          </a:xfrm>
          <a:prstGeom prst="rect">
            <a:avLst/>
          </a:prstGeom>
          <a:noFill/>
          <a:ln w="9525" algn="ctr">
            <a:solidFill>
              <a:schemeClr val="tx1"/>
            </a:solidFill>
            <a:miter lim="800000"/>
            <a:headEnd/>
            <a:tailEnd/>
          </a:ln>
        </p:spPr>
        <p:txBody>
          <a:bodyPr>
            <a:spAutoFit/>
          </a:bodyPr>
          <a:lstStyle/>
          <a:p>
            <a:pPr algn="ctr"/>
            <a:r>
              <a:rPr kumimoji="1" lang="zh-CN" altLang="en-US" sz="2800" b="1">
                <a:latin typeface="Times New Roman" pitchFamily="18" charset="0"/>
                <a:ea typeface="黑体" pitchFamily="2" charset="-122"/>
              </a:rPr>
              <a:t>典型的溶洞地貌</a:t>
            </a:r>
          </a:p>
        </p:txBody>
      </p:sp>
      <p:sp>
        <p:nvSpPr>
          <p:cNvPr id="175108" name="AutoShape 4"/>
          <p:cNvSpPr>
            <a:spLocks noChangeArrowheads="1"/>
          </p:cNvSpPr>
          <p:nvPr/>
        </p:nvSpPr>
        <p:spPr bwMode="auto">
          <a:xfrm>
            <a:off x="2663825" y="630238"/>
            <a:ext cx="1944688" cy="576262"/>
          </a:xfrm>
          <a:prstGeom prst="wedgeRectCallout">
            <a:avLst>
              <a:gd name="adj1" fmla="val 15060"/>
              <a:gd name="adj2" fmla="val 124380"/>
            </a:avLst>
          </a:prstGeom>
          <a:solidFill>
            <a:srgbClr val="FFFF00"/>
          </a:solidFill>
          <a:ln w="9525">
            <a:solidFill>
              <a:srgbClr val="FF6600"/>
            </a:solidFill>
            <a:miter lim="800000"/>
            <a:headEnd/>
            <a:tailEnd/>
          </a:ln>
        </p:spPr>
        <p:txBody>
          <a:bodyPr/>
          <a:lstStyle/>
          <a:p>
            <a:pPr algn="ctr"/>
            <a:r>
              <a:rPr kumimoji="1" lang="zh-CN" altLang="en-US" sz="2800" b="1">
                <a:solidFill>
                  <a:srgbClr val="003399"/>
                </a:solidFill>
                <a:latin typeface="黑体" pitchFamily="2" charset="-122"/>
                <a:ea typeface="黑体" pitchFamily="2" charset="-122"/>
              </a:rPr>
              <a:t>石 钟 乳</a:t>
            </a:r>
          </a:p>
        </p:txBody>
      </p:sp>
      <p:sp>
        <p:nvSpPr>
          <p:cNvPr id="175109" name="AutoShape 5"/>
          <p:cNvSpPr>
            <a:spLocks noChangeArrowheads="1"/>
          </p:cNvSpPr>
          <p:nvPr/>
        </p:nvSpPr>
        <p:spPr bwMode="auto">
          <a:xfrm>
            <a:off x="6877050" y="1916113"/>
            <a:ext cx="1690688" cy="504825"/>
          </a:xfrm>
          <a:prstGeom prst="wedgeRectCallout">
            <a:avLst>
              <a:gd name="adj1" fmla="val -61361"/>
              <a:gd name="adj2" fmla="val 114778"/>
            </a:avLst>
          </a:prstGeom>
          <a:solidFill>
            <a:srgbClr val="FFFF00"/>
          </a:solidFill>
          <a:ln w="9525" algn="ctr">
            <a:solidFill>
              <a:srgbClr val="FF6600"/>
            </a:solidFill>
            <a:miter lim="800000"/>
            <a:headEnd/>
            <a:tailEnd/>
          </a:ln>
        </p:spPr>
        <p:txBody>
          <a:bodyPr/>
          <a:lstStyle/>
          <a:p>
            <a:pPr algn="ctr"/>
            <a:r>
              <a:rPr kumimoji="1" lang="zh-CN" altLang="en-US" sz="2800" b="1">
                <a:solidFill>
                  <a:srgbClr val="003399"/>
                </a:solidFill>
                <a:latin typeface="黑体" pitchFamily="2" charset="-122"/>
                <a:ea typeface="黑体" pitchFamily="2" charset="-122"/>
              </a:rPr>
              <a:t>石 柱</a:t>
            </a:r>
          </a:p>
        </p:txBody>
      </p:sp>
      <p:sp>
        <p:nvSpPr>
          <p:cNvPr id="175110" name="AutoShape 6"/>
          <p:cNvSpPr>
            <a:spLocks noChangeArrowheads="1"/>
          </p:cNvSpPr>
          <p:nvPr/>
        </p:nvSpPr>
        <p:spPr bwMode="auto">
          <a:xfrm>
            <a:off x="4321175" y="5300663"/>
            <a:ext cx="1763713" cy="541337"/>
          </a:xfrm>
          <a:prstGeom prst="wedgeRectCallout">
            <a:avLst>
              <a:gd name="adj1" fmla="val 53329"/>
              <a:gd name="adj2" fmla="val -129181"/>
            </a:avLst>
          </a:prstGeom>
          <a:solidFill>
            <a:srgbClr val="FFFF00"/>
          </a:solidFill>
          <a:ln w="9525" algn="ctr">
            <a:solidFill>
              <a:srgbClr val="FF6600"/>
            </a:solidFill>
            <a:miter lim="800000"/>
            <a:headEnd/>
            <a:tailEnd/>
          </a:ln>
        </p:spPr>
        <p:txBody>
          <a:bodyPr/>
          <a:lstStyle/>
          <a:p>
            <a:pPr algn="ctr"/>
            <a:r>
              <a:rPr kumimoji="1" lang="zh-CN" altLang="en-US" sz="2800" b="1">
                <a:solidFill>
                  <a:srgbClr val="003399"/>
                </a:solidFill>
                <a:latin typeface="黑体" pitchFamily="2" charset="-122"/>
                <a:ea typeface="黑体" pitchFamily="2" charset="-122"/>
              </a:rPr>
              <a:t>石 笋</a:t>
            </a:r>
          </a:p>
        </p:txBody>
      </p:sp>
      <p:sp>
        <p:nvSpPr>
          <p:cNvPr id="7" name="TextBox 6">
            <a:hlinkClick r:id="rId4" action="ppaction://hlinkfile"/>
          </p:cNvPr>
          <p:cNvSpPr txBox="1"/>
          <p:nvPr/>
        </p:nvSpPr>
        <p:spPr>
          <a:xfrm>
            <a:off x="0" y="6088559"/>
            <a:ext cx="3714776" cy="769441"/>
          </a:xfrm>
          <a:prstGeom prst="rect">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sz="4400" b="1" dirty="0" smtClean="0">
                <a:hlinkClick r:id="rId5" action="ppaction://hlinkfile"/>
              </a:rPr>
              <a:t>动画演示</a:t>
            </a:r>
            <a:endParaRPr lang="zh-CN" altLang="en-US" sz="4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5108"/>
                                        </p:tgtEl>
                                        <p:attrNameLst>
                                          <p:attrName>style.visibility</p:attrName>
                                        </p:attrNameLst>
                                      </p:cBhvr>
                                      <p:to>
                                        <p:strVal val="visible"/>
                                      </p:to>
                                    </p:set>
                                    <p:animEffect transition="in" filter="dissolve">
                                      <p:cBhvr>
                                        <p:cTn id="7" dur="500"/>
                                        <p:tgtEl>
                                          <p:spTgt spid="1751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5110"/>
                                        </p:tgtEl>
                                        <p:attrNameLst>
                                          <p:attrName>style.visibility</p:attrName>
                                        </p:attrNameLst>
                                      </p:cBhvr>
                                      <p:to>
                                        <p:strVal val="visible"/>
                                      </p:to>
                                    </p:set>
                                    <p:animEffect transition="in" filter="dissolve">
                                      <p:cBhvr>
                                        <p:cTn id="12" dur="500"/>
                                        <p:tgtEl>
                                          <p:spTgt spid="1751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5109"/>
                                        </p:tgtEl>
                                        <p:attrNameLst>
                                          <p:attrName>style.visibility</p:attrName>
                                        </p:attrNameLst>
                                      </p:cBhvr>
                                      <p:to>
                                        <p:strVal val="visible"/>
                                      </p:to>
                                    </p:set>
                                    <p:animEffect transition="in" filter="dissolve">
                                      <p:cBhvr>
                                        <p:cTn id="17" dur="500"/>
                                        <p:tgtEl>
                                          <p:spTgt spid="175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animBg="1"/>
      <p:bldP spid="175109" grpId="0" animBg="1"/>
      <p:bldP spid="1751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defRPr/>
            </a:pPr>
            <a:r>
              <a:rPr lang="zh-CN" altLang="en-US" b="1" smtClean="0"/>
              <a:t>钙华的岷山式喀斯特地貌</a:t>
            </a:r>
          </a:p>
        </p:txBody>
      </p:sp>
      <p:graphicFrame>
        <p:nvGraphicFramePr>
          <p:cNvPr id="4" name="图示 3"/>
          <p:cNvGraphicFramePr/>
          <p:nvPr>
            <p:extLst>
              <p:ext uri="{D42A27DB-BD31-4B8C-83A1-F6EECF244321}">
                <p14:modId xmlns:p14="http://schemas.microsoft.com/office/powerpoint/2010/main" val="621177087"/>
              </p:ext>
            </p:extLst>
          </p:nvPr>
        </p:nvGraphicFramePr>
        <p:xfrm>
          <a:off x="611560" y="1844824"/>
          <a:ext cx="7167364"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78178"/>
                                        </p:tgtEl>
                                        <p:attrNameLst>
                                          <p:attrName>style.visibility</p:attrName>
                                        </p:attrNameLst>
                                      </p:cBhvr>
                                      <p:to>
                                        <p:strVal val="visible"/>
                                      </p:to>
                                    </p:set>
                                    <p:anim calcmode="lin" valueType="num">
                                      <p:cBhvr>
                                        <p:cTn id="7" dur="500" fill="hold"/>
                                        <p:tgtEl>
                                          <p:spTgt spid="17817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8178"/>
                                        </p:tgtEl>
                                        <p:attrNameLst>
                                          <p:attrName>ppt_y</p:attrName>
                                        </p:attrNameLst>
                                      </p:cBhvr>
                                      <p:tavLst>
                                        <p:tav tm="0">
                                          <p:val>
                                            <p:strVal val="#ppt_y"/>
                                          </p:val>
                                        </p:tav>
                                        <p:tav tm="100000">
                                          <p:val>
                                            <p:strVal val="#ppt_y"/>
                                          </p:val>
                                        </p:tav>
                                      </p:tavLst>
                                    </p:anim>
                                    <p:anim calcmode="lin" valueType="num">
                                      <p:cBhvr>
                                        <p:cTn id="9" dur="500" fill="hold"/>
                                        <p:tgtEl>
                                          <p:spTgt spid="17817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817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8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eaLnBrk="1" hangingPunct="1">
              <a:defRPr/>
            </a:pPr>
            <a:r>
              <a:rPr lang="zh-CN" altLang="en-US" dirty="0" smtClean="0"/>
              <a:t>钙华</a:t>
            </a:r>
          </a:p>
        </p:txBody>
      </p:sp>
      <p:sp>
        <p:nvSpPr>
          <p:cNvPr id="179203" name="Rectangle 3"/>
          <p:cNvSpPr>
            <a:spLocks noGrp="1" noChangeArrowheads="1"/>
          </p:cNvSpPr>
          <p:nvPr>
            <p:ph idx="1"/>
          </p:nvPr>
        </p:nvSpPr>
        <p:spPr/>
        <p:txBody>
          <a:bodyPr/>
          <a:lstStyle/>
          <a:p>
            <a:pPr eaLnBrk="1" hangingPunct="1">
              <a:defRPr/>
            </a:pPr>
            <a:r>
              <a:rPr lang="zh-CN" altLang="en-US" sz="2800" dirty="0" smtClean="0"/>
              <a:t>湖泊、河流或泉水所形成的以</a:t>
            </a:r>
            <a:r>
              <a:rPr lang="zh-CN" altLang="en-US" dirty="0" smtClean="0">
                <a:solidFill>
                  <a:srgbClr val="0000FF"/>
                </a:solidFill>
              </a:rPr>
              <a:t>碳酸钙</a:t>
            </a:r>
            <a:r>
              <a:rPr lang="zh-CN" altLang="en-US" sz="2800" dirty="0" smtClean="0"/>
              <a:t>为主的沉积物。</a:t>
            </a:r>
          </a:p>
          <a:p>
            <a:pPr eaLnBrk="1" hangingPunct="1">
              <a:defRPr/>
            </a:pPr>
            <a:endParaRPr lang="en-US" altLang="zh-CN" dirty="0" smtClean="0">
              <a:latin typeface="幼圆" pitchFamily="49" charset="-122"/>
            </a:endParaRPr>
          </a:p>
        </p:txBody>
      </p:sp>
      <p:pic>
        <p:nvPicPr>
          <p:cNvPr id="179204" name="Picture 4" descr="20061122117325"/>
          <p:cNvPicPr>
            <a:picLocks noChangeAspect="1" noChangeArrowheads="1"/>
          </p:cNvPicPr>
          <p:nvPr/>
        </p:nvPicPr>
        <p:blipFill>
          <a:blip r:embed="rId2"/>
          <a:srcRect/>
          <a:stretch>
            <a:fillRect/>
          </a:stretch>
        </p:blipFill>
        <p:spPr bwMode="auto">
          <a:xfrm>
            <a:off x="400050" y="2917825"/>
            <a:ext cx="7843838" cy="382354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79202"/>
                                        </p:tgtEl>
                                        <p:attrNameLst>
                                          <p:attrName>style.visibility</p:attrName>
                                        </p:attrNameLst>
                                      </p:cBhvr>
                                      <p:to>
                                        <p:strVal val="visible"/>
                                      </p:to>
                                    </p:set>
                                    <p:anim calcmode="lin" valueType="num">
                                      <p:cBhvr>
                                        <p:cTn id="7" dur="500" fill="hold"/>
                                        <p:tgtEl>
                                          <p:spTgt spid="179202"/>
                                        </p:tgtEl>
                                        <p:attrNameLst>
                                          <p:attrName>ppt_w</p:attrName>
                                        </p:attrNameLst>
                                      </p:cBhvr>
                                      <p:tavLst>
                                        <p:tav tm="0">
                                          <p:val>
                                            <p:fltVal val="0"/>
                                          </p:val>
                                        </p:tav>
                                        <p:tav tm="100000">
                                          <p:val>
                                            <p:strVal val="#ppt_w"/>
                                          </p:val>
                                        </p:tav>
                                      </p:tavLst>
                                    </p:anim>
                                    <p:anim calcmode="lin" valueType="num">
                                      <p:cBhvr>
                                        <p:cTn id="8" dur="500" fill="hold"/>
                                        <p:tgtEl>
                                          <p:spTgt spid="17920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79203">
                                            <p:txEl>
                                              <p:pRg st="0" end="0"/>
                                            </p:txEl>
                                          </p:spTgt>
                                        </p:tgtEl>
                                        <p:attrNameLst>
                                          <p:attrName>style.visibility</p:attrName>
                                        </p:attrNameLst>
                                      </p:cBhvr>
                                      <p:to>
                                        <p:strVal val="visible"/>
                                      </p:to>
                                    </p:set>
                                    <p:animEffect transition="in" filter="dissolve">
                                      <p:cBhvr>
                                        <p:cTn id="13" dur="500"/>
                                        <p:tgtEl>
                                          <p:spTgt spid="179203">
                                            <p:txEl>
                                              <p:pRg st="0" end="0"/>
                                            </p:txEl>
                                          </p:spTgt>
                                        </p:tgtEl>
                                      </p:cBhvr>
                                    </p:animEffect>
                                  </p:childTnLst>
                                </p:cTn>
                              </p:par>
                              <p:par>
                                <p:cTn id="14" presetID="47" presetClass="entr" presetSubtype="0" fill="hold" nodeType="withEffect">
                                  <p:stCondLst>
                                    <p:cond delay="0"/>
                                  </p:stCondLst>
                                  <p:childTnLst>
                                    <p:set>
                                      <p:cBhvr>
                                        <p:cTn id="15" dur="1" fill="hold">
                                          <p:stCondLst>
                                            <p:cond delay="0"/>
                                          </p:stCondLst>
                                        </p:cTn>
                                        <p:tgtEl>
                                          <p:spTgt spid="179204"/>
                                        </p:tgtEl>
                                        <p:attrNameLst>
                                          <p:attrName>style.visibility</p:attrName>
                                        </p:attrNameLst>
                                      </p:cBhvr>
                                      <p:to>
                                        <p:strVal val="visible"/>
                                      </p:to>
                                    </p:set>
                                    <p:animEffect transition="in" filter="fade">
                                      <p:cBhvr>
                                        <p:cTn id="16" dur="1000"/>
                                        <p:tgtEl>
                                          <p:spTgt spid="179204"/>
                                        </p:tgtEl>
                                      </p:cBhvr>
                                    </p:animEffect>
                                    <p:anim calcmode="lin" valueType="num">
                                      <p:cBhvr>
                                        <p:cTn id="17" dur="1000" fill="hold"/>
                                        <p:tgtEl>
                                          <p:spTgt spid="179204"/>
                                        </p:tgtEl>
                                        <p:attrNameLst>
                                          <p:attrName>ppt_x</p:attrName>
                                        </p:attrNameLst>
                                      </p:cBhvr>
                                      <p:tavLst>
                                        <p:tav tm="0">
                                          <p:val>
                                            <p:strVal val="#ppt_x"/>
                                          </p:val>
                                        </p:tav>
                                        <p:tav tm="100000">
                                          <p:val>
                                            <p:strVal val="#ppt_x"/>
                                          </p:val>
                                        </p:tav>
                                      </p:tavLst>
                                    </p:anim>
                                    <p:anim calcmode="lin" valueType="num">
                                      <p:cBhvr>
                                        <p:cTn id="18" dur="1000" fill="hold"/>
                                        <p:tgtEl>
                                          <p:spTgt spid="179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2" grpId="0"/>
      <p:bldP spid="17920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2006915133132494"/>
          <p:cNvPicPr>
            <a:picLocks noChangeAspect="1" noChangeArrowheads="1"/>
          </p:cNvPicPr>
          <p:nvPr/>
        </p:nvPicPr>
        <p:blipFill>
          <a:blip r:embed="rId2"/>
          <a:srcRect/>
          <a:stretch>
            <a:fillRect/>
          </a:stretch>
        </p:blipFill>
        <p:spPr bwMode="auto">
          <a:xfrm>
            <a:off x="827584" y="1772816"/>
            <a:ext cx="6552728" cy="4914546"/>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①长海</a:t>
            </a:r>
            <a:endParaRPr lang="zh-CN" altLang="en-US" dirty="0"/>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20064180024965"/>
          <p:cNvPicPr>
            <a:picLocks noChangeAspect="1" noChangeArrowheads="1"/>
          </p:cNvPicPr>
          <p:nvPr/>
        </p:nvPicPr>
        <p:blipFill>
          <a:blip r:embed="rId2"/>
          <a:srcRect/>
          <a:stretch>
            <a:fillRect/>
          </a:stretch>
        </p:blipFill>
        <p:spPr bwMode="auto">
          <a:xfrm>
            <a:off x="827584" y="1772816"/>
            <a:ext cx="6684235" cy="5013176"/>
          </a:xfrm>
          <a:prstGeom prst="rect">
            <a:avLst/>
          </a:prstGeom>
          <a:noFill/>
          <a:ln w="9525">
            <a:noFill/>
            <a:miter lim="800000"/>
            <a:headEnd/>
            <a:tailEnd/>
          </a:ln>
        </p:spPr>
      </p:pic>
      <p:sp>
        <p:nvSpPr>
          <p:cNvPr id="2" name="标题 1"/>
          <p:cNvSpPr>
            <a:spLocks noGrp="1"/>
          </p:cNvSpPr>
          <p:nvPr>
            <p:ph type="title"/>
          </p:nvPr>
        </p:nvSpPr>
        <p:spPr/>
        <p:txBody>
          <a:bodyPr>
            <a:normAutofit/>
          </a:bodyPr>
          <a:lstStyle/>
          <a:p>
            <a:r>
              <a:rPr lang="zh-CN" altLang="en-US" dirty="0"/>
              <a:t>②五花</a:t>
            </a:r>
            <a:r>
              <a:rPr lang="zh-CN" altLang="en-US" dirty="0" smtClean="0"/>
              <a:t>海</a:t>
            </a:r>
            <a:endParaRPr lang="zh-CN" alt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Ripple</Template>
  <TotalTime>3113</TotalTime>
  <Words>6855</Words>
  <Application>Microsoft Office PowerPoint</Application>
  <PresentationFormat>全屏显示(4:3)</PresentationFormat>
  <Paragraphs>837</Paragraphs>
  <Slides>243</Slides>
  <Notes>12</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2</vt:i4>
      </vt:variant>
      <vt:variant>
        <vt:lpstr>幻灯片标题</vt:lpstr>
      </vt:variant>
      <vt:variant>
        <vt:i4>243</vt:i4>
      </vt:variant>
    </vt:vector>
  </HeadingPairs>
  <TitlesOfParts>
    <vt:vector size="259" baseType="lpstr">
      <vt:lpstr>黑体</vt:lpstr>
      <vt:lpstr>华文仿宋</vt:lpstr>
      <vt:lpstr>华文行楷</vt:lpstr>
      <vt:lpstr>宋体</vt:lpstr>
      <vt:lpstr>微软雅黑</vt:lpstr>
      <vt:lpstr>幼圆</vt:lpstr>
      <vt:lpstr>Arial</vt:lpstr>
      <vt:lpstr>Calibri</vt:lpstr>
      <vt:lpstr>Comic Sans MS</vt:lpstr>
      <vt:lpstr>Times New Roman</vt:lpstr>
      <vt:lpstr>Wingdings</vt:lpstr>
      <vt:lpstr>Ripple</vt:lpstr>
      <vt:lpstr>1_Office 主题</vt:lpstr>
      <vt:lpstr>Office 主题</vt:lpstr>
      <vt:lpstr>位图图像</vt:lpstr>
      <vt:lpstr>Visio</vt:lpstr>
      <vt:lpstr>第7章  地貌</vt:lpstr>
      <vt:lpstr>本章内容概要</vt:lpstr>
      <vt:lpstr>本章导读</vt:lpstr>
      <vt:lpstr>7.1 地貌成因与地貌类型</vt:lpstr>
      <vt:lpstr>7.1.1 地貌成因</vt:lpstr>
      <vt:lpstr>地貌成因1</vt:lpstr>
      <vt:lpstr>地貌成因2</vt:lpstr>
      <vt:lpstr>7.1.2 基本地貌类型</vt:lpstr>
      <vt:lpstr>1. 山地</vt:lpstr>
      <vt:lpstr>山地按绝对高度的分类</vt:lpstr>
      <vt:lpstr>2. 平原</vt:lpstr>
      <vt:lpstr>平原的分类</vt:lpstr>
      <vt:lpstr>平原的分类平原</vt:lpstr>
      <vt:lpstr>7.1.3 地貌在地理环境中的作用</vt:lpstr>
      <vt:lpstr>7.2 风化作用与块体运动</vt:lpstr>
      <vt:lpstr>7.2.1 风化作用</vt:lpstr>
      <vt:lpstr>1. 风化作用的类型</vt:lpstr>
      <vt:lpstr>风化作用的类型</vt:lpstr>
      <vt:lpstr>2. 风化壳 </vt:lpstr>
      <vt:lpstr>7.2.2 块体运动与重力地貌</vt:lpstr>
      <vt:lpstr>1. 崩落与崩塌地貌</vt:lpstr>
      <vt:lpstr>崩落形成的地貌</vt:lpstr>
      <vt:lpstr>PowerPoint 演示文稿</vt:lpstr>
      <vt:lpstr>PowerPoint 演示文稿</vt:lpstr>
      <vt:lpstr>PowerPoint 演示文稿</vt:lpstr>
      <vt:lpstr>崩塌地貌</vt:lpstr>
      <vt:lpstr>2. 滑落与滑坡地貌</vt:lpstr>
      <vt:lpstr>坡体滑落因素</vt:lpstr>
      <vt:lpstr>坡体滑落因素</vt:lpstr>
      <vt:lpstr>滑坡的形态图</vt:lpstr>
      <vt:lpstr>洛川枣子沟滑坡地貌</vt:lpstr>
      <vt:lpstr>滑坡</vt:lpstr>
      <vt:lpstr>利用遥感技术监测滑坡</vt:lpstr>
      <vt:lpstr>利用遥感技术监测滑坡</vt:lpstr>
      <vt:lpstr>利用遥感技术监测滑坡</vt:lpstr>
      <vt:lpstr>3. 蠕动 </vt:lpstr>
      <vt:lpstr>蠕动的发生地点及结果</vt:lpstr>
      <vt:lpstr>7.3 流水地貌</vt:lpstr>
      <vt:lpstr>7.3.1 流水作用 </vt:lpstr>
      <vt:lpstr>7.3.2 坡面流水地貌与沟谷流水地貌</vt:lpstr>
      <vt:lpstr>1.坡面流水地貌</vt:lpstr>
      <vt:lpstr>2. 沟谷流水地貌</vt:lpstr>
      <vt:lpstr>3.泥石流 </vt:lpstr>
      <vt:lpstr>泥石流形成条件</vt:lpstr>
      <vt:lpstr>泥石流示意图</vt:lpstr>
      <vt:lpstr>泥石流地貌</vt:lpstr>
      <vt:lpstr>7.3.3 河流地貌</vt:lpstr>
      <vt:lpstr>1.河谷的发育</vt:lpstr>
      <vt:lpstr>2.河床与河漫滩</vt:lpstr>
      <vt:lpstr>a) 深槽与浅滩</vt:lpstr>
      <vt:lpstr>弯曲河床的横向环流示意图</vt:lpstr>
      <vt:lpstr>b) 边滩与河漫滩 </vt:lpstr>
      <vt:lpstr>河漫滩的形成示意图</vt:lpstr>
      <vt:lpstr>河漫滩示例</vt:lpstr>
      <vt:lpstr>河漫滩</vt:lpstr>
      <vt:lpstr>河漫滩</vt:lpstr>
      <vt:lpstr>河漫滩</vt:lpstr>
      <vt:lpstr>c) 心滩与江心洲 </vt:lpstr>
      <vt:lpstr>PowerPoint 演示文稿</vt:lpstr>
      <vt:lpstr>3. 三角洲 </vt:lpstr>
      <vt:lpstr>a)河口三角洲</vt:lpstr>
      <vt:lpstr>密西西比河三角洲（鸟足状）</vt:lpstr>
      <vt:lpstr>埃布罗河三角洲（尖头状）</vt:lpstr>
      <vt:lpstr>尼日尔河三角洲（扇形）</vt:lpstr>
      <vt:lpstr>湄公河三角洲（多岛型）</vt:lpstr>
      <vt:lpstr>b) 洪积扇</vt:lpstr>
      <vt:lpstr>洪积扇形成过程</vt:lpstr>
      <vt:lpstr>4. 河流阶地</vt:lpstr>
      <vt:lpstr>河流阶地示意图</vt:lpstr>
      <vt:lpstr>河流阶地的分类</vt:lpstr>
      <vt:lpstr>5. 河谷类型与河流劫夺</vt:lpstr>
      <vt:lpstr>河谷的类型</vt:lpstr>
      <vt:lpstr>b) 河流劫夺</vt:lpstr>
      <vt:lpstr>7.3.4 准平原与山麓面 </vt:lpstr>
      <vt:lpstr>7.4 喀斯特地貌</vt:lpstr>
      <vt:lpstr>溶洞</vt:lpstr>
      <vt:lpstr>黄龙</vt:lpstr>
      <vt:lpstr>黄龙彩池</vt:lpstr>
      <vt:lpstr>九寨沟</vt:lpstr>
      <vt:lpstr>树正瀑布</vt:lpstr>
      <vt:lpstr>云南石林</vt:lpstr>
      <vt:lpstr>桂林象鼻山</vt:lpstr>
      <vt:lpstr>本节主题</vt:lpstr>
      <vt:lpstr>7.4.1 什么是岩溶地貌？</vt:lpstr>
      <vt:lpstr>1. 岩溶的由来</vt:lpstr>
      <vt:lpstr>2. 岩溶地貌的定义</vt:lpstr>
      <vt:lpstr>3. 岩溶作用</vt:lpstr>
      <vt:lpstr>化学过程</vt:lpstr>
      <vt:lpstr>岩溶作用的物理过程</vt:lpstr>
      <vt:lpstr>7.4.2 形成岩溶地貌的主导因素是什么？</vt:lpstr>
      <vt:lpstr>在哪类岩石中容易发生岩溶作用？</vt:lpstr>
      <vt:lpstr>哪类地质构造中容易产生岩溶作用？</vt:lpstr>
      <vt:lpstr>水动力条件</vt:lpstr>
      <vt:lpstr>7.4.3 不同的岩溶地貌是怎样形成的？</vt:lpstr>
      <vt:lpstr>PowerPoint 演示文稿</vt:lpstr>
      <vt:lpstr>钙华的岷山式喀斯特地貌</vt:lpstr>
      <vt:lpstr>钙华</vt:lpstr>
      <vt:lpstr>①长海</vt:lpstr>
      <vt:lpstr>②五花海</vt:lpstr>
      <vt:lpstr>③树正群海</vt:lpstr>
      <vt:lpstr>④珍珠滩 </vt:lpstr>
      <vt:lpstr>⑤犀牛滩 </vt:lpstr>
      <vt:lpstr>⑥树正瀑布 </vt:lpstr>
      <vt:lpstr>⑦诺日朗瀑布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九寨地貌的组成</vt:lpstr>
      <vt:lpstr>钙华的岷山式喀斯特地貌形成过程</vt:lpstr>
      <vt:lpstr>九寨沟地貌的形成</vt:lpstr>
      <vt:lpstr>九寨沟地貌构造阶段</vt:lpstr>
      <vt:lpstr>九寨地貌的修饰阶段</vt:lpstr>
      <vt:lpstr>九寨地貌的修饰阶段 ——岷山式喀斯特地貌</vt:lpstr>
      <vt:lpstr>九寨沟地貌的分布</vt:lpstr>
      <vt:lpstr>湖的形成</vt:lpstr>
      <vt:lpstr>冰川堰塞湖</vt:lpstr>
      <vt:lpstr>岩溶堰塞湖</vt:lpstr>
      <vt:lpstr>瀑布的形成</vt:lpstr>
      <vt:lpstr>黄龙地貌</vt:lpstr>
      <vt:lpstr>PowerPoint 演示文稿</vt:lpstr>
      <vt:lpstr>黄龙的岷山式喀斯特地貌</vt:lpstr>
      <vt:lpstr>黄龙彩池</vt:lpstr>
      <vt:lpstr>7.5  冰川与冰缘地貌</vt:lpstr>
      <vt:lpstr>7.5.1冰川地貌 </vt:lpstr>
      <vt:lpstr>冰川作用的分类</vt:lpstr>
      <vt:lpstr>拔蚀作用</vt:lpstr>
      <vt:lpstr>磨蚀作用</vt:lpstr>
      <vt:lpstr>冰楔作用</vt:lpstr>
      <vt:lpstr>其它</vt:lpstr>
      <vt:lpstr>冰蚀地貌</vt:lpstr>
      <vt:lpstr>冰斗</vt:lpstr>
      <vt:lpstr>冰斗示意图</vt:lpstr>
      <vt:lpstr>PowerPoint 演示文稿</vt:lpstr>
      <vt:lpstr>PowerPoint 演示文稿</vt:lpstr>
      <vt:lpstr>刃脊、角峰、冰哑</vt:lpstr>
      <vt:lpstr>削断山嘴、U型谷、石洼地</vt:lpstr>
      <vt:lpstr>PowerPoint 演示文稿</vt:lpstr>
      <vt:lpstr>PowerPoint 演示文稿</vt:lpstr>
      <vt:lpstr>PowerPoint 演示文稿</vt:lpstr>
      <vt:lpstr>峡湾</vt:lpstr>
      <vt:lpstr>PowerPoint 演示文稿</vt:lpstr>
      <vt:lpstr>PowerPoint 演示文稿</vt:lpstr>
      <vt:lpstr>悬谷</vt:lpstr>
      <vt:lpstr>PowerPoint 演示文稿</vt:lpstr>
      <vt:lpstr>羊背石</vt:lpstr>
      <vt:lpstr>羊背石的分布特点</vt:lpstr>
      <vt:lpstr>冰川磨光面、冰川擦痕</vt:lpstr>
      <vt:lpstr>2、搬运作用</vt:lpstr>
      <vt:lpstr>冰碛物的分类</vt:lpstr>
      <vt:lpstr>冰碛物的分类</vt:lpstr>
      <vt:lpstr>3、堆积作用</vt:lpstr>
      <vt:lpstr>不成层的冰积物</vt:lpstr>
      <vt:lpstr>不成层的冰积物形成的冰碛地形</vt:lpstr>
      <vt:lpstr>冰碛丘陵</vt:lpstr>
      <vt:lpstr>侧碛堤</vt:lpstr>
      <vt:lpstr>终碛堤</vt:lpstr>
      <vt:lpstr>鼓丘</vt:lpstr>
      <vt:lpstr>成层的冰积物</vt:lpstr>
      <vt:lpstr>成层的冰积物形成的冰水堆积地貌 </vt:lpstr>
      <vt:lpstr>冰水沉积、冰水扇 、外冲平原</vt:lpstr>
      <vt:lpstr>冰水湖、季候泥</vt:lpstr>
      <vt:lpstr>冰砾埠</vt:lpstr>
      <vt:lpstr>冰砾埠阶地</vt:lpstr>
      <vt:lpstr>锅穴</vt:lpstr>
      <vt:lpstr>蛇形丘</vt:lpstr>
      <vt:lpstr>蛇形丘的成因</vt:lpstr>
      <vt:lpstr>4、冰面地貌</vt:lpstr>
      <vt:lpstr>PowerPoint 演示文稿</vt:lpstr>
      <vt:lpstr>7.5.2 冰缘地貌（冻土地貌）</vt:lpstr>
      <vt:lpstr>冰缘地貌—石海与石河</vt:lpstr>
      <vt:lpstr>石河</vt:lpstr>
      <vt:lpstr>冰缘地貌—构造土</vt:lpstr>
      <vt:lpstr>PowerPoint 演示文稿</vt:lpstr>
      <vt:lpstr>冰缘地貌—冻胀丘和冰椎</vt:lpstr>
      <vt:lpstr>冰缘地貌—热融地貌</vt:lpstr>
      <vt:lpstr>7.6  风沙地貌与黄土地貌</vt:lpstr>
      <vt:lpstr>7.6.1 风沙作用</vt:lpstr>
      <vt:lpstr>1.风蚀作用</vt:lpstr>
      <vt:lpstr>2. 搬运作用</vt:lpstr>
      <vt:lpstr>3.风积作用</vt:lpstr>
      <vt:lpstr>7.6.2 风沙地貌</vt:lpstr>
      <vt:lpstr>1.风蚀地貌—风棱石与石窝</vt:lpstr>
      <vt:lpstr>石窝</vt:lpstr>
      <vt:lpstr>PowerPoint 演示文稿</vt:lpstr>
      <vt:lpstr>风蚀地貌—风蚀柱与风蚀蘑菇</vt:lpstr>
      <vt:lpstr>风蚀柱和风蚀蘑菇</vt:lpstr>
      <vt:lpstr>风蚀地貌—风蚀洼地与风蚀盆地</vt:lpstr>
      <vt:lpstr>风蚀地貌—风蚀残丘与雅丹地貌</vt:lpstr>
      <vt:lpstr>雅丹地貌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雅 丹 地 貌</vt:lpstr>
      <vt:lpstr>PowerPoint 演示文稿</vt:lpstr>
      <vt:lpstr>巨 型 雅 丹 地 貌</vt:lpstr>
      <vt:lpstr>PowerPoint 演示文稿</vt:lpstr>
      <vt:lpstr>PowerPoint 演示文稿</vt:lpstr>
      <vt:lpstr>2.风积地貌</vt:lpstr>
      <vt:lpstr>新月型沙丘</vt:lpstr>
      <vt:lpstr>羽毛状沙丘</vt:lpstr>
      <vt:lpstr>7.6.3 黄土与黄土地貌</vt:lpstr>
      <vt:lpstr>形成黄土地貌的外动力</vt:lpstr>
      <vt:lpstr>黄土地貌—黄土沟谷地貌</vt:lpstr>
      <vt:lpstr>黄土地貌—黄土沟间地貌</vt:lpstr>
      <vt:lpstr>7.7 海岸与海岸地貌</vt:lpstr>
      <vt:lpstr>1.海岸地貌</vt:lpstr>
      <vt:lpstr>海岸</vt:lpstr>
      <vt:lpstr>夏威夷海滩</vt:lpstr>
      <vt:lpstr>PowerPoint 演示文稿</vt:lpstr>
      <vt:lpstr>PowerPoint 演示文稿</vt:lpstr>
      <vt:lpstr>PowerPoint 演示文稿</vt:lpstr>
      <vt:lpstr>PowerPoint 演示文稿</vt:lpstr>
      <vt:lpstr>PowerPoint 演示文稿</vt:lpstr>
      <vt:lpstr>2. 海蚀地貌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海岸地貌—海积地貌</vt:lpstr>
      <vt:lpstr>7.7.2 海底地貌</vt:lpstr>
      <vt:lpstr>海底地貌</vt:lpstr>
      <vt:lpstr>PowerPoint 演示文稿</vt:lpstr>
      <vt:lpstr>海底沉积物</vt:lpstr>
      <vt:lpstr>本章小结</vt:lpstr>
    </vt:vector>
  </TitlesOfParts>
  <Company>www.ftpdown.com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地貌</dc:title>
  <dc:creator>tangxuehua</dc:creator>
  <cp:lastModifiedBy>zhouzhigang</cp:lastModifiedBy>
  <cp:revision>323</cp:revision>
  <dcterms:created xsi:type="dcterms:W3CDTF">2005-04-25T03:27:43Z</dcterms:created>
  <dcterms:modified xsi:type="dcterms:W3CDTF">2018-12-10T15:53:47Z</dcterms:modified>
</cp:coreProperties>
</file>